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35936A-5E33-E997-D250-157B9D4D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/>
          <a:stretch/>
        </p:blipFill>
        <p:spPr>
          <a:xfrm>
            <a:off x="1055646" y="1475633"/>
            <a:ext cx="3831298" cy="2381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92984" y="5505533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222028" y="3220197"/>
            <a:ext cx="369007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SG National Cyber Threats in Critical Infrastructure Dashboard Plugin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3302" y="3057409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27422" y="3309916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26448" y="2952778"/>
            <a:ext cx="17407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401043" y="2461008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Threats data fetch request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26448" y="4085997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303902" y="4113198"/>
            <a:ext cx="134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Packaged data value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71" y="2607999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486746"/>
            <a:ext cx="1424594" cy="236476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04100" y="1980359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746302" y="3150837"/>
            <a:ext cx="156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Authorization and Request parsing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94" y="1615620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415673"/>
            <a:ext cx="14394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 Authorization Server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97915-C124-4917-5411-DDBA84224DE9}"/>
              </a:ext>
            </a:extLst>
          </p:cNvPr>
          <p:cNvSpPr txBox="1"/>
          <p:nvPr/>
        </p:nvSpPr>
        <p:spPr>
          <a:xfrm>
            <a:off x="7877625" y="1919088"/>
            <a:ext cx="15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 authoring and cookie generation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63BF02A-205F-D6AF-C347-273B3EDA1DB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448253" y="1932251"/>
            <a:ext cx="1709941" cy="84148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0C35160-643B-6D62-FD62-82238A6CB5D1}"/>
              </a:ext>
            </a:extLst>
          </p:cNvPr>
          <p:cNvSpPr/>
          <p:nvPr/>
        </p:nvSpPr>
        <p:spPr>
          <a:xfrm>
            <a:off x="8729788" y="3298579"/>
            <a:ext cx="856636" cy="15748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9D85A3-609D-CBD1-337B-0C82DCADC3A1}"/>
              </a:ext>
            </a:extLst>
          </p:cNvPr>
          <p:cNvSpPr txBox="1"/>
          <p:nvPr/>
        </p:nvSpPr>
        <p:spPr>
          <a:xfrm>
            <a:off x="8651125" y="2886146"/>
            <a:ext cx="121526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Balancer[BE]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C36227F-0601-5F11-84A0-CC4098EE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464600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57F412B-5128-80D3-4F4C-AA4EBFC527FC}"/>
              </a:ext>
            </a:extLst>
          </p:cNvPr>
          <p:cNvCxnSpPr>
            <a:stCxn id="37" idx="3"/>
            <a:endCxn id="53" idx="1"/>
          </p:cNvCxnSpPr>
          <p:nvPr/>
        </p:nvCxnSpPr>
        <p:spPr>
          <a:xfrm>
            <a:off x="7448253" y="2898540"/>
            <a:ext cx="1436220" cy="856601"/>
          </a:xfrm>
          <a:prstGeom prst="bentConnector3">
            <a:avLst>
              <a:gd name="adj1" fmla="val 628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E98EA5-C3C6-1C7E-473D-65D2A0D1D3EA}"/>
              </a:ext>
            </a:extLst>
          </p:cNvPr>
          <p:cNvSpPr txBox="1"/>
          <p:nvPr/>
        </p:nvSpPr>
        <p:spPr>
          <a:xfrm>
            <a:off x="7511945" y="2864129"/>
            <a:ext cx="133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Graph-QL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50" y="2064122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25B55B-8172-4C1F-EEEC-EE2CD0D14643}"/>
              </a:ext>
            </a:extLst>
          </p:cNvPr>
          <p:cNvCxnSpPr>
            <a:cxnSpLocks/>
            <a:stCxn id="53" idx="0"/>
            <a:endCxn id="59" idx="1"/>
          </p:cNvCxnSpPr>
          <p:nvPr/>
        </p:nvCxnSpPr>
        <p:spPr>
          <a:xfrm rot="5400000" flipH="1" flipV="1">
            <a:off x="9034759" y="2521009"/>
            <a:ext cx="1083847" cy="803336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D348F3-23C5-3C21-DB62-DD52DA68031A}"/>
              </a:ext>
            </a:extLst>
          </p:cNvPr>
          <p:cNvSpPr txBox="1"/>
          <p:nvPr/>
        </p:nvSpPr>
        <p:spPr>
          <a:xfrm>
            <a:off x="8719958" y="2421854"/>
            <a:ext cx="15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DB data access permission filter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B1A3B-2AA3-7D5B-C3B5-2A0F3FC3E77D}"/>
              </a:ext>
            </a:extLst>
          </p:cNvPr>
          <p:cNvSpPr txBox="1"/>
          <p:nvPr/>
        </p:nvSpPr>
        <p:spPr>
          <a:xfrm>
            <a:off x="9866394" y="1485129"/>
            <a:ext cx="14394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access permission verification server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CCDE5939-B6C3-8A93-C60C-3EDAAC49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03" y="3797168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E13EF85-DB1C-F2A8-77D4-3E864526EFAF}"/>
              </a:ext>
            </a:extLst>
          </p:cNvPr>
          <p:cNvSpPr txBox="1"/>
          <p:nvPr/>
        </p:nvSpPr>
        <p:spPr>
          <a:xfrm>
            <a:off x="9935227" y="2793813"/>
            <a:ext cx="154699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Druid [Final Data database cluster]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10146280" y="3476211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7E54F3C7-E4C0-BBD4-A558-0A7C62D61CE4}"/>
              </a:ext>
            </a:extLst>
          </p:cNvPr>
          <p:cNvSpPr/>
          <p:nvPr/>
        </p:nvSpPr>
        <p:spPr>
          <a:xfrm>
            <a:off x="9474824" y="3688992"/>
            <a:ext cx="604159" cy="164226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CC6CF-E7D5-351F-AA31-7804599A5561}"/>
              </a:ext>
            </a:extLst>
          </p:cNvPr>
          <p:cNvSpPr txBox="1"/>
          <p:nvPr/>
        </p:nvSpPr>
        <p:spPr>
          <a:xfrm>
            <a:off x="9573144" y="3294527"/>
            <a:ext cx="64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Native Query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3475B-D1D6-EC3D-095F-0CF71C03791E}"/>
              </a:ext>
            </a:extLst>
          </p:cNvPr>
          <p:cNvSpPr txBox="1"/>
          <p:nvPr/>
        </p:nvSpPr>
        <p:spPr>
          <a:xfrm>
            <a:off x="9597340" y="3836200"/>
            <a:ext cx="6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0A2DB0D-51EA-23FD-ADAD-94573C8E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67" y="4265660"/>
            <a:ext cx="525957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F9AF07-9D80-BD99-BB33-3A012D1E72C6}"/>
              </a:ext>
            </a:extLst>
          </p:cNvPr>
          <p:cNvSpPr txBox="1"/>
          <p:nvPr/>
        </p:nvSpPr>
        <p:spPr>
          <a:xfrm>
            <a:off x="9330847" y="4220414"/>
            <a:ext cx="106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combination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B061ED-6BAD-E045-62DE-CE729A4996E5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9161646" y="4045682"/>
            <a:ext cx="0" cy="21997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0B1F776-7EE2-BCA5-58FA-142A9A6D328F}"/>
              </a:ext>
            </a:extLst>
          </p:cNvPr>
          <p:cNvCxnSpPr>
            <a:cxnSpLocks/>
            <a:stCxn id="3" idx="1"/>
            <a:endCxn id="72" idx="3"/>
          </p:cNvCxnSpPr>
          <p:nvPr/>
        </p:nvCxnSpPr>
        <p:spPr>
          <a:xfrm rot="10800000">
            <a:off x="7449385" y="4087709"/>
            <a:ext cx="1449282" cy="440930"/>
          </a:xfrm>
          <a:prstGeom prst="bentConnector3">
            <a:avLst>
              <a:gd name="adj1" fmla="val 40784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C71A298-ACBE-6441-0E05-25CEC60CB63B}"/>
              </a:ext>
            </a:extLst>
          </p:cNvPr>
          <p:cNvSpPr txBox="1"/>
          <p:nvPr/>
        </p:nvSpPr>
        <p:spPr>
          <a:xfrm>
            <a:off x="7410616" y="3837842"/>
            <a:ext cx="134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Combined Scam Event 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364B7D-79D2-8FD4-CA1C-0781586C3862}"/>
              </a:ext>
            </a:extLst>
          </p:cNvPr>
          <p:cNvSpPr txBox="1"/>
          <p:nvPr/>
        </p:nvSpPr>
        <p:spPr>
          <a:xfrm>
            <a:off x="6768109" y="4373140"/>
            <a:ext cx="128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Package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7" y="5569265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9" y="5099662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243093" y="5234811"/>
            <a:ext cx="97107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201392" y="5557976"/>
            <a:ext cx="1510351" cy="1655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60" y="5378380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963312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Dashboard for Summarizing SG National Cyber Threats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Picture 13" descr="A graph on a computer screen&#10;&#10;Description automatically generated">
            <a:extLst>
              <a:ext uri="{FF2B5EF4-FFF2-40B4-BE49-F238E27FC236}">
                <a16:creationId xmlns:a16="http://schemas.microsoft.com/office/drawing/2014/main" id="{A566AA15-A0CB-BCA2-F6EC-694F6B830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3" y="3969840"/>
            <a:ext cx="1897374" cy="1501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483735D-CD6B-38F7-5160-21D9E4D6C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62" y="3975418"/>
            <a:ext cx="1782467" cy="1501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10558126" y="3978973"/>
            <a:ext cx="0" cy="7997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EA6084F-1D05-00EB-2F44-E347E5B9C343}"/>
              </a:ext>
            </a:extLst>
          </p:cNvPr>
          <p:cNvSpPr txBox="1"/>
          <p:nvPr/>
        </p:nvSpPr>
        <p:spPr>
          <a:xfrm>
            <a:off x="8669864" y="5216390"/>
            <a:ext cx="263117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(CSA) Annual Cybersecurity Report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SingCERT</a:t>
            </a:r>
            <a:r>
              <a:rPr kumimoji="0" lang="en-SG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Advisories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Asia Pacific (APAC) Cyber Information Sharing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1283CE-7636-64C3-46C3-E45BAA7AB0C2}"/>
              </a:ext>
            </a:extLst>
          </p:cNvPr>
          <p:cNvSpPr/>
          <p:nvPr/>
        </p:nvSpPr>
        <p:spPr>
          <a:xfrm flipV="1">
            <a:off x="8700878" y="5136243"/>
            <a:ext cx="2479058" cy="8988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10041178" y="4778704"/>
            <a:ext cx="1140866" cy="3502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scrape and filter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E14662-2A4C-3942-2CA2-CC49BBFFC434}"/>
              </a:ext>
            </a:extLst>
          </p:cNvPr>
          <p:cNvSpPr txBox="1"/>
          <p:nvPr/>
        </p:nvSpPr>
        <p:spPr>
          <a:xfrm>
            <a:off x="8612435" y="4824183"/>
            <a:ext cx="13490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Source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2024-10-19T23:59:04Z</dcterms:created>
  <dcterms:modified xsi:type="dcterms:W3CDTF">2024-12-18T08:24:14Z</dcterms:modified>
</cp:coreProperties>
</file>