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17/9/2024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51" y="1588343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3" y="1853674"/>
            <a:ext cx="1926965" cy="2039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638" y="1588265"/>
            <a:ext cx="2741454" cy="25704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866" y="1413228"/>
            <a:ext cx="2548594" cy="29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</cp:revision>
  <dcterms:created xsi:type="dcterms:W3CDTF">2024-09-17T15:01:21Z</dcterms:created>
  <dcterms:modified xsi:type="dcterms:W3CDTF">2024-09-17T15:06:50Z</dcterms:modified>
</cp:coreProperties>
</file>