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60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7B9B-B459-518D-6528-517FC19A38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4C6EB24-104E-3F85-3491-B97B7F1D27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295FAC3-B7AB-A60F-A9D4-405F521C893E}"/>
              </a:ext>
            </a:extLst>
          </p:cNvPr>
          <p:cNvSpPr>
            <a:spLocks noGrp="1"/>
          </p:cNvSpPr>
          <p:nvPr>
            <p:ph type="dt" sz="half" idx="10"/>
          </p:nvPr>
        </p:nvSpPr>
        <p:spPr/>
        <p:txBody>
          <a:bodyPr/>
          <a:lstStyle/>
          <a:p>
            <a:fld id="{A0216C5E-3C43-42C0-A23A-D3C8505979B7}" type="datetimeFigureOut">
              <a:rPr lang="en-SG" smtClean="0"/>
              <a:t>8/9/2024</a:t>
            </a:fld>
            <a:endParaRPr lang="en-SG"/>
          </a:p>
        </p:txBody>
      </p:sp>
      <p:sp>
        <p:nvSpPr>
          <p:cNvPr id="5" name="Footer Placeholder 4">
            <a:extLst>
              <a:ext uri="{FF2B5EF4-FFF2-40B4-BE49-F238E27FC236}">
                <a16:creationId xmlns:a16="http://schemas.microsoft.com/office/drawing/2014/main" id="{D4FFE692-71F8-1B41-AC2E-FE24B244E0F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98E77F4-0F58-7B7B-4DFA-1E7BD6A7DC41}"/>
              </a:ext>
            </a:extLst>
          </p:cNvPr>
          <p:cNvSpPr>
            <a:spLocks noGrp="1"/>
          </p:cNvSpPr>
          <p:nvPr>
            <p:ph type="sldNum" sz="quarter" idx="12"/>
          </p:nvPr>
        </p:nvSpPr>
        <p:spPr/>
        <p:txBody>
          <a:bodyPr/>
          <a:lstStyle/>
          <a:p>
            <a:fld id="{397B2199-80DA-416D-A07C-64C3916F2C98}" type="slidenum">
              <a:rPr lang="en-SG" smtClean="0"/>
              <a:t>‹#›</a:t>
            </a:fld>
            <a:endParaRPr lang="en-SG"/>
          </a:p>
        </p:txBody>
      </p:sp>
    </p:spTree>
    <p:extLst>
      <p:ext uri="{BB962C8B-B14F-4D97-AF65-F5344CB8AC3E}">
        <p14:creationId xmlns:p14="http://schemas.microsoft.com/office/powerpoint/2010/main" val="737351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7D7F-0BCE-9E3D-1B90-7A7103EC12DD}"/>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17F1120-609B-6C4D-0C30-1163D94BC8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E179E0A-44CD-411E-68AD-4235CB2B2410}"/>
              </a:ext>
            </a:extLst>
          </p:cNvPr>
          <p:cNvSpPr>
            <a:spLocks noGrp="1"/>
          </p:cNvSpPr>
          <p:nvPr>
            <p:ph type="dt" sz="half" idx="10"/>
          </p:nvPr>
        </p:nvSpPr>
        <p:spPr/>
        <p:txBody>
          <a:bodyPr/>
          <a:lstStyle/>
          <a:p>
            <a:fld id="{A0216C5E-3C43-42C0-A23A-D3C8505979B7}" type="datetimeFigureOut">
              <a:rPr lang="en-SG" smtClean="0"/>
              <a:t>8/9/2024</a:t>
            </a:fld>
            <a:endParaRPr lang="en-SG"/>
          </a:p>
        </p:txBody>
      </p:sp>
      <p:sp>
        <p:nvSpPr>
          <p:cNvPr id="5" name="Footer Placeholder 4">
            <a:extLst>
              <a:ext uri="{FF2B5EF4-FFF2-40B4-BE49-F238E27FC236}">
                <a16:creationId xmlns:a16="http://schemas.microsoft.com/office/drawing/2014/main" id="{4766F7E6-2130-FD95-D280-AE89882B70B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823CA68-42ED-7B93-C08E-B1CFC605B972}"/>
              </a:ext>
            </a:extLst>
          </p:cNvPr>
          <p:cNvSpPr>
            <a:spLocks noGrp="1"/>
          </p:cNvSpPr>
          <p:nvPr>
            <p:ph type="sldNum" sz="quarter" idx="12"/>
          </p:nvPr>
        </p:nvSpPr>
        <p:spPr/>
        <p:txBody>
          <a:bodyPr/>
          <a:lstStyle/>
          <a:p>
            <a:fld id="{397B2199-80DA-416D-A07C-64C3916F2C98}" type="slidenum">
              <a:rPr lang="en-SG" smtClean="0"/>
              <a:t>‹#›</a:t>
            </a:fld>
            <a:endParaRPr lang="en-SG"/>
          </a:p>
        </p:txBody>
      </p:sp>
    </p:spTree>
    <p:extLst>
      <p:ext uri="{BB962C8B-B14F-4D97-AF65-F5344CB8AC3E}">
        <p14:creationId xmlns:p14="http://schemas.microsoft.com/office/powerpoint/2010/main" val="958893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3DDF98-923D-5E6A-5CA5-BF5C502B5B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D883F6-1707-5BEF-F133-78833E3F3B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D3A5BCB-249B-C184-0683-BC259FAB69D6}"/>
              </a:ext>
            </a:extLst>
          </p:cNvPr>
          <p:cNvSpPr>
            <a:spLocks noGrp="1"/>
          </p:cNvSpPr>
          <p:nvPr>
            <p:ph type="dt" sz="half" idx="10"/>
          </p:nvPr>
        </p:nvSpPr>
        <p:spPr/>
        <p:txBody>
          <a:bodyPr/>
          <a:lstStyle/>
          <a:p>
            <a:fld id="{A0216C5E-3C43-42C0-A23A-D3C8505979B7}" type="datetimeFigureOut">
              <a:rPr lang="en-SG" smtClean="0"/>
              <a:t>8/9/2024</a:t>
            </a:fld>
            <a:endParaRPr lang="en-SG"/>
          </a:p>
        </p:txBody>
      </p:sp>
      <p:sp>
        <p:nvSpPr>
          <p:cNvPr id="5" name="Footer Placeholder 4">
            <a:extLst>
              <a:ext uri="{FF2B5EF4-FFF2-40B4-BE49-F238E27FC236}">
                <a16:creationId xmlns:a16="http://schemas.microsoft.com/office/drawing/2014/main" id="{54034259-2600-461D-644E-3AAD6092EB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CC7EBC3-F8F7-6FE5-CB02-17D778FBE9BA}"/>
              </a:ext>
            </a:extLst>
          </p:cNvPr>
          <p:cNvSpPr>
            <a:spLocks noGrp="1"/>
          </p:cNvSpPr>
          <p:nvPr>
            <p:ph type="sldNum" sz="quarter" idx="12"/>
          </p:nvPr>
        </p:nvSpPr>
        <p:spPr/>
        <p:txBody>
          <a:bodyPr/>
          <a:lstStyle/>
          <a:p>
            <a:fld id="{397B2199-80DA-416D-A07C-64C3916F2C98}" type="slidenum">
              <a:rPr lang="en-SG" smtClean="0"/>
              <a:t>‹#›</a:t>
            </a:fld>
            <a:endParaRPr lang="en-SG"/>
          </a:p>
        </p:txBody>
      </p:sp>
    </p:spTree>
    <p:extLst>
      <p:ext uri="{BB962C8B-B14F-4D97-AF65-F5344CB8AC3E}">
        <p14:creationId xmlns:p14="http://schemas.microsoft.com/office/powerpoint/2010/main" val="406805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CFED-26FF-0F0B-0076-DD3126CE5A4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9F129B4-EECD-7A84-455C-EDDCC3AF8D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26FF5D1-0C05-1434-92CA-8E73CB8E0E58}"/>
              </a:ext>
            </a:extLst>
          </p:cNvPr>
          <p:cNvSpPr>
            <a:spLocks noGrp="1"/>
          </p:cNvSpPr>
          <p:nvPr>
            <p:ph type="dt" sz="half" idx="10"/>
          </p:nvPr>
        </p:nvSpPr>
        <p:spPr/>
        <p:txBody>
          <a:bodyPr/>
          <a:lstStyle/>
          <a:p>
            <a:fld id="{A0216C5E-3C43-42C0-A23A-D3C8505979B7}" type="datetimeFigureOut">
              <a:rPr lang="en-SG" smtClean="0"/>
              <a:t>8/9/2024</a:t>
            </a:fld>
            <a:endParaRPr lang="en-SG"/>
          </a:p>
        </p:txBody>
      </p:sp>
      <p:sp>
        <p:nvSpPr>
          <p:cNvPr id="5" name="Footer Placeholder 4">
            <a:extLst>
              <a:ext uri="{FF2B5EF4-FFF2-40B4-BE49-F238E27FC236}">
                <a16:creationId xmlns:a16="http://schemas.microsoft.com/office/drawing/2014/main" id="{16A23401-FACF-1859-95AB-17DF6A080A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7800050-1C54-5273-5D9C-695AF6CD6D36}"/>
              </a:ext>
            </a:extLst>
          </p:cNvPr>
          <p:cNvSpPr>
            <a:spLocks noGrp="1"/>
          </p:cNvSpPr>
          <p:nvPr>
            <p:ph type="sldNum" sz="quarter" idx="12"/>
          </p:nvPr>
        </p:nvSpPr>
        <p:spPr/>
        <p:txBody>
          <a:bodyPr/>
          <a:lstStyle/>
          <a:p>
            <a:fld id="{397B2199-80DA-416D-A07C-64C3916F2C98}" type="slidenum">
              <a:rPr lang="en-SG" smtClean="0"/>
              <a:t>‹#›</a:t>
            </a:fld>
            <a:endParaRPr lang="en-SG"/>
          </a:p>
        </p:txBody>
      </p:sp>
    </p:spTree>
    <p:extLst>
      <p:ext uri="{BB962C8B-B14F-4D97-AF65-F5344CB8AC3E}">
        <p14:creationId xmlns:p14="http://schemas.microsoft.com/office/powerpoint/2010/main" val="651921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A947-BE29-57C8-6515-7D3A20A41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56CF3FC-ADF5-A042-C9FD-EF0D9CF7970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7079A8-A356-7CBB-BA68-888817E5A709}"/>
              </a:ext>
            </a:extLst>
          </p:cNvPr>
          <p:cNvSpPr>
            <a:spLocks noGrp="1"/>
          </p:cNvSpPr>
          <p:nvPr>
            <p:ph type="dt" sz="half" idx="10"/>
          </p:nvPr>
        </p:nvSpPr>
        <p:spPr/>
        <p:txBody>
          <a:bodyPr/>
          <a:lstStyle/>
          <a:p>
            <a:fld id="{A0216C5E-3C43-42C0-A23A-D3C8505979B7}" type="datetimeFigureOut">
              <a:rPr lang="en-SG" smtClean="0"/>
              <a:t>8/9/2024</a:t>
            </a:fld>
            <a:endParaRPr lang="en-SG"/>
          </a:p>
        </p:txBody>
      </p:sp>
      <p:sp>
        <p:nvSpPr>
          <p:cNvPr id="5" name="Footer Placeholder 4">
            <a:extLst>
              <a:ext uri="{FF2B5EF4-FFF2-40B4-BE49-F238E27FC236}">
                <a16:creationId xmlns:a16="http://schemas.microsoft.com/office/drawing/2014/main" id="{2D1B3763-1A65-2842-6929-23B75FDCF5A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9AD17D9-901A-1644-393F-A6613FCA4D05}"/>
              </a:ext>
            </a:extLst>
          </p:cNvPr>
          <p:cNvSpPr>
            <a:spLocks noGrp="1"/>
          </p:cNvSpPr>
          <p:nvPr>
            <p:ph type="sldNum" sz="quarter" idx="12"/>
          </p:nvPr>
        </p:nvSpPr>
        <p:spPr/>
        <p:txBody>
          <a:bodyPr/>
          <a:lstStyle/>
          <a:p>
            <a:fld id="{397B2199-80DA-416D-A07C-64C3916F2C98}" type="slidenum">
              <a:rPr lang="en-SG" smtClean="0"/>
              <a:t>‹#›</a:t>
            </a:fld>
            <a:endParaRPr lang="en-SG"/>
          </a:p>
        </p:txBody>
      </p:sp>
    </p:spTree>
    <p:extLst>
      <p:ext uri="{BB962C8B-B14F-4D97-AF65-F5344CB8AC3E}">
        <p14:creationId xmlns:p14="http://schemas.microsoft.com/office/powerpoint/2010/main" val="744760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857C-C952-F753-8D41-6A37D7770D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8EFC210-2CB7-2ABD-6171-42E5200B18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57AD0DC-2049-B58C-5F1C-7459F4DA8C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BB4F3B7D-A554-CDAF-883D-88E18D1F3746}"/>
              </a:ext>
            </a:extLst>
          </p:cNvPr>
          <p:cNvSpPr>
            <a:spLocks noGrp="1"/>
          </p:cNvSpPr>
          <p:nvPr>
            <p:ph type="dt" sz="half" idx="10"/>
          </p:nvPr>
        </p:nvSpPr>
        <p:spPr/>
        <p:txBody>
          <a:bodyPr/>
          <a:lstStyle/>
          <a:p>
            <a:fld id="{A0216C5E-3C43-42C0-A23A-D3C8505979B7}" type="datetimeFigureOut">
              <a:rPr lang="en-SG" smtClean="0"/>
              <a:t>8/9/2024</a:t>
            </a:fld>
            <a:endParaRPr lang="en-SG"/>
          </a:p>
        </p:txBody>
      </p:sp>
      <p:sp>
        <p:nvSpPr>
          <p:cNvPr id="6" name="Footer Placeholder 5">
            <a:extLst>
              <a:ext uri="{FF2B5EF4-FFF2-40B4-BE49-F238E27FC236}">
                <a16:creationId xmlns:a16="http://schemas.microsoft.com/office/drawing/2014/main" id="{3D3050AD-DDA1-BA6C-2CE1-9EF6C7794E6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8A87FCA-26AE-0DC7-6B58-085B975E95B7}"/>
              </a:ext>
            </a:extLst>
          </p:cNvPr>
          <p:cNvSpPr>
            <a:spLocks noGrp="1"/>
          </p:cNvSpPr>
          <p:nvPr>
            <p:ph type="sldNum" sz="quarter" idx="12"/>
          </p:nvPr>
        </p:nvSpPr>
        <p:spPr/>
        <p:txBody>
          <a:bodyPr/>
          <a:lstStyle/>
          <a:p>
            <a:fld id="{397B2199-80DA-416D-A07C-64C3916F2C98}" type="slidenum">
              <a:rPr lang="en-SG" smtClean="0"/>
              <a:t>‹#›</a:t>
            </a:fld>
            <a:endParaRPr lang="en-SG"/>
          </a:p>
        </p:txBody>
      </p:sp>
    </p:spTree>
    <p:extLst>
      <p:ext uri="{BB962C8B-B14F-4D97-AF65-F5344CB8AC3E}">
        <p14:creationId xmlns:p14="http://schemas.microsoft.com/office/powerpoint/2010/main" val="130326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A5EA-AF6C-E39A-D0A4-2F5EAAA7A2C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B6B919F-E6D3-9C7A-01F8-54764A8574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2947CC-B240-4BC1-85C1-BDC122E09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B034056-8541-2D5E-F180-14D32412F7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9A3828-0BE4-07E5-0DAF-963D810DFE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4A1D17D-DDE8-A752-6B00-112D42909741}"/>
              </a:ext>
            </a:extLst>
          </p:cNvPr>
          <p:cNvSpPr>
            <a:spLocks noGrp="1"/>
          </p:cNvSpPr>
          <p:nvPr>
            <p:ph type="dt" sz="half" idx="10"/>
          </p:nvPr>
        </p:nvSpPr>
        <p:spPr/>
        <p:txBody>
          <a:bodyPr/>
          <a:lstStyle/>
          <a:p>
            <a:fld id="{A0216C5E-3C43-42C0-A23A-D3C8505979B7}" type="datetimeFigureOut">
              <a:rPr lang="en-SG" smtClean="0"/>
              <a:t>8/9/2024</a:t>
            </a:fld>
            <a:endParaRPr lang="en-SG"/>
          </a:p>
        </p:txBody>
      </p:sp>
      <p:sp>
        <p:nvSpPr>
          <p:cNvPr id="8" name="Footer Placeholder 7">
            <a:extLst>
              <a:ext uri="{FF2B5EF4-FFF2-40B4-BE49-F238E27FC236}">
                <a16:creationId xmlns:a16="http://schemas.microsoft.com/office/drawing/2014/main" id="{88B3BA2B-361C-23B2-491C-9BFEFB10E669}"/>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209FA94-D041-C731-50F7-2AAC754DCA06}"/>
              </a:ext>
            </a:extLst>
          </p:cNvPr>
          <p:cNvSpPr>
            <a:spLocks noGrp="1"/>
          </p:cNvSpPr>
          <p:nvPr>
            <p:ph type="sldNum" sz="quarter" idx="12"/>
          </p:nvPr>
        </p:nvSpPr>
        <p:spPr/>
        <p:txBody>
          <a:bodyPr/>
          <a:lstStyle/>
          <a:p>
            <a:fld id="{397B2199-80DA-416D-A07C-64C3916F2C98}" type="slidenum">
              <a:rPr lang="en-SG" smtClean="0"/>
              <a:t>‹#›</a:t>
            </a:fld>
            <a:endParaRPr lang="en-SG"/>
          </a:p>
        </p:txBody>
      </p:sp>
    </p:spTree>
    <p:extLst>
      <p:ext uri="{BB962C8B-B14F-4D97-AF65-F5344CB8AC3E}">
        <p14:creationId xmlns:p14="http://schemas.microsoft.com/office/powerpoint/2010/main" val="93792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8C97-FBEF-829A-BF01-069DF50D0BB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1EC24DD-83F4-49F0-96D1-5EDA917C886C}"/>
              </a:ext>
            </a:extLst>
          </p:cNvPr>
          <p:cNvSpPr>
            <a:spLocks noGrp="1"/>
          </p:cNvSpPr>
          <p:nvPr>
            <p:ph type="dt" sz="half" idx="10"/>
          </p:nvPr>
        </p:nvSpPr>
        <p:spPr/>
        <p:txBody>
          <a:bodyPr/>
          <a:lstStyle/>
          <a:p>
            <a:fld id="{A0216C5E-3C43-42C0-A23A-D3C8505979B7}" type="datetimeFigureOut">
              <a:rPr lang="en-SG" smtClean="0"/>
              <a:t>8/9/2024</a:t>
            </a:fld>
            <a:endParaRPr lang="en-SG"/>
          </a:p>
        </p:txBody>
      </p:sp>
      <p:sp>
        <p:nvSpPr>
          <p:cNvPr id="4" name="Footer Placeholder 3">
            <a:extLst>
              <a:ext uri="{FF2B5EF4-FFF2-40B4-BE49-F238E27FC236}">
                <a16:creationId xmlns:a16="http://schemas.microsoft.com/office/drawing/2014/main" id="{39547792-D6AD-7A5C-AA78-64C6C389E68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0BD0A2C-AFB0-A291-F9B0-6312F73B3781}"/>
              </a:ext>
            </a:extLst>
          </p:cNvPr>
          <p:cNvSpPr>
            <a:spLocks noGrp="1"/>
          </p:cNvSpPr>
          <p:nvPr>
            <p:ph type="sldNum" sz="quarter" idx="12"/>
          </p:nvPr>
        </p:nvSpPr>
        <p:spPr/>
        <p:txBody>
          <a:bodyPr/>
          <a:lstStyle/>
          <a:p>
            <a:fld id="{397B2199-80DA-416D-A07C-64C3916F2C98}" type="slidenum">
              <a:rPr lang="en-SG" smtClean="0"/>
              <a:t>‹#›</a:t>
            </a:fld>
            <a:endParaRPr lang="en-SG"/>
          </a:p>
        </p:txBody>
      </p:sp>
    </p:spTree>
    <p:extLst>
      <p:ext uri="{BB962C8B-B14F-4D97-AF65-F5344CB8AC3E}">
        <p14:creationId xmlns:p14="http://schemas.microsoft.com/office/powerpoint/2010/main" val="3830948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14D6D-2A16-E783-934B-D70FC3BC3ACC}"/>
              </a:ext>
            </a:extLst>
          </p:cNvPr>
          <p:cNvSpPr>
            <a:spLocks noGrp="1"/>
          </p:cNvSpPr>
          <p:nvPr>
            <p:ph type="dt" sz="half" idx="10"/>
          </p:nvPr>
        </p:nvSpPr>
        <p:spPr/>
        <p:txBody>
          <a:bodyPr/>
          <a:lstStyle/>
          <a:p>
            <a:fld id="{A0216C5E-3C43-42C0-A23A-D3C8505979B7}" type="datetimeFigureOut">
              <a:rPr lang="en-SG" smtClean="0"/>
              <a:t>8/9/2024</a:t>
            </a:fld>
            <a:endParaRPr lang="en-SG"/>
          </a:p>
        </p:txBody>
      </p:sp>
      <p:sp>
        <p:nvSpPr>
          <p:cNvPr id="3" name="Footer Placeholder 2">
            <a:extLst>
              <a:ext uri="{FF2B5EF4-FFF2-40B4-BE49-F238E27FC236}">
                <a16:creationId xmlns:a16="http://schemas.microsoft.com/office/drawing/2014/main" id="{B369453F-6937-D79A-6AC6-17AE8E32EA6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DD7388D4-D721-F79F-B505-990F565F7776}"/>
              </a:ext>
            </a:extLst>
          </p:cNvPr>
          <p:cNvSpPr>
            <a:spLocks noGrp="1"/>
          </p:cNvSpPr>
          <p:nvPr>
            <p:ph type="sldNum" sz="quarter" idx="12"/>
          </p:nvPr>
        </p:nvSpPr>
        <p:spPr/>
        <p:txBody>
          <a:bodyPr/>
          <a:lstStyle/>
          <a:p>
            <a:fld id="{397B2199-80DA-416D-A07C-64C3916F2C98}" type="slidenum">
              <a:rPr lang="en-SG" smtClean="0"/>
              <a:t>‹#›</a:t>
            </a:fld>
            <a:endParaRPr lang="en-SG"/>
          </a:p>
        </p:txBody>
      </p:sp>
    </p:spTree>
    <p:extLst>
      <p:ext uri="{BB962C8B-B14F-4D97-AF65-F5344CB8AC3E}">
        <p14:creationId xmlns:p14="http://schemas.microsoft.com/office/powerpoint/2010/main" val="237135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C9A22-9318-A1E8-EFF4-1245BC5B9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8F6E829-6B0D-B2ED-D193-B3CFC402E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182BBB0-B969-DD94-DA9B-7B0DBD3D1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755104-4D28-588F-3910-C59DF1B8CC6A}"/>
              </a:ext>
            </a:extLst>
          </p:cNvPr>
          <p:cNvSpPr>
            <a:spLocks noGrp="1"/>
          </p:cNvSpPr>
          <p:nvPr>
            <p:ph type="dt" sz="half" idx="10"/>
          </p:nvPr>
        </p:nvSpPr>
        <p:spPr/>
        <p:txBody>
          <a:bodyPr/>
          <a:lstStyle/>
          <a:p>
            <a:fld id="{A0216C5E-3C43-42C0-A23A-D3C8505979B7}" type="datetimeFigureOut">
              <a:rPr lang="en-SG" smtClean="0"/>
              <a:t>8/9/2024</a:t>
            </a:fld>
            <a:endParaRPr lang="en-SG"/>
          </a:p>
        </p:txBody>
      </p:sp>
      <p:sp>
        <p:nvSpPr>
          <p:cNvPr id="6" name="Footer Placeholder 5">
            <a:extLst>
              <a:ext uri="{FF2B5EF4-FFF2-40B4-BE49-F238E27FC236}">
                <a16:creationId xmlns:a16="http://schemas.microsoft.com/office/drawing/2014/main" id="{E182BBC2-A8FE-054F-F080-D915C7796BF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19273AF-F412-2B9E-88CA-B9D72DAB5ADC}"/>
              </a:ext>
            </a:extLst>
          </p:cNvPr>
          <p:cNvSpPr>
            <a:spLocks noGrp="1"/>
          </p:cNvSpPr>
          <p:nvPr>
            <p:ph type="sldNum" sz="quarter" idx="12"/>
          </p:nvPr>
        </p:nvSpPr>
        <p:spPr/>
        <p:txBody>
          <a:bodyPr/>
          <a:lstStyle/>
          <a:p>
            <a:fld id="{397B2199-80DA-416D-A07C-64C3916F2C98}" type="slidenum">
              <a:rPr lang="en-SG" smtClean="0"/>
              <a:t>‹#›</a:t>
            </a:fld>
            <a:endParaRPr lang="en-SG"/>
          </a:p>
        </p:txBody>
      </p:sp>
    </p:spTree>
    <p:extLst>
      <p:ext uri="{BB962C8B-B14F-4D97-AF65-F5344CB8AC3E}">
        <p14:creationId xmlns:p14="http://schemas.microsoft.com/office/powerpoint/2010/main" val="1740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87F4-DD2C-0909-A41D-6AD614734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32F8E37-7FED-8394-5B4C-4F0FFC0A55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6AFE565-A02C-34B8-6C08-A1005BCFC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6620E2-2AD7-0479-7CE1-ABE7425BC6B4}"/>
              </a:ext>
            </a:extLst>
          </p:cNvPr>
          <p:cNvSpPr>
            <a:spLocks noGrp="1"/>
          </p:cNvSpPr>
          <p:nvPr>
            <p:ph type="dt" sz="half" idx="10"/>
          </p:nvPr>
        </p:nvSpPr>
        <p:spPr/>
        <p:txBody>
          <a:bodyPr/>
          <a:lstStyle/>
          <a:p>
            <a:fld id="{A0216C5E-3C43-42C0-A23A-D3C8505979B7}" type="datetimeFigureOut">
              <a:rPr lang="en-SG" smtClean="0"/>
              <a:t>8/9/2024</a:t>
            </a:fld>
            <a:endParaRPr lang="en-SG"/>
          </a:p>
        </p:txBody>
      </p:sp>
      <p:sp>
        <p:nvSpPr>
          <p:cNvPr id="6" name="Footer Placeholder 5">
            <a:extLst>
              <a:ext uri="{FF2B5EF4-FFF2-40B4-BE49-F238E27FC236}">
                <a16:creationId xmlns:a16="http://schemas.microsoft.com/office/drawing/2014/main" id="{CBF3D960-EDC1-D826-4DB5-EE960193DAB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67F7666-F533-CCE1-FB9C-CEC62266FADF}"/>
              </a:ext>
            </a:extLst>
          </p:cNvPr>
          <p:cNvSpPr>
            <a:spLocks noGrp="1"/>
          </p:cNvSpPr>
          <p:nvPr>
            <p:ph type="sldNum" sz="quarter" idx="12"/>
          </p:nvPr>
        </p:nvSpPr>
        <p:spPr/>
        <p:txBody>
          <a:bodyPr/>
          <a:lstStyle/>
          <a:p>
            <a:fld id="{397B2199-80DA-416D-A07C-64C3916F2C98}" type="slidenum">
              <a:rPr lang="en-SG" smtClean="0"/>
              <a:t>‹#›</a:t>
            </a:fld>
            <a:endParaRPr lang="en-SG"/>
          </a:p>
        </p:txBody>
      </p:sp>
    </p:spTree>
    <p:extLst>
      <p:ext uri="{BB962C8B-B14F-4D97-AF65-F5344CB8AC3E}">
        <p14:creationId xmlns:p14="http://schemas.microsoft.com/office/powerpoint/2010/main" val="345284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F51131-A233-BE12-61A9-C34546BFF6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5D354AC-2BE1-4563-7A26-2DBFF4E3B0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0B6FB6D-2FF6-D153-69ED-D809717EEA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0216C5E-3C43-42C0-A23A-D3C8505979B7}" type="datetimeFigureOut">
              <a:rPr lang="en-SG" smtClean="0"/>
              <a:t>8/9/2024</a:t>
            </a:fld>
            <a:endParaRPr lang="en-SG"/>
          </a:p>
        </p:txBody>
      </p:sp>
      <p:sp>
        <p:nvSpPr>
          <p:cNvPr id="5" name="Footer Placeholder 4">
            <a:extLst>
              <a:ext uri="{FF2B5EF4-FFF2-40B4-BE49-F238E27FC236}">
                <a16:creationId xmlns:a16="http://schemas.microsoft.com/office/drawing/2014/main" id="{84AFB068-447D-CD45-B8B8-02E3959E6A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3E9CE329-F186-73A7-D783-42C784F3E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7B2199-80DA-416D-A07C-64C3916F2C98}" type="slidenum">
              <a:rPr lang="en-SG" smtClean="0"/>
              <a:t>‹#›</a:t>
            </a:fld>
            <a:endParaRPr lang="en-SG"/>
          </a:p>
        </p:txBody>
      </p:sp>
    </p:spTree>
    <p:extLst>
      <p:ext uri="{BB962C8B-B14F-4D97-AF65-F5344CB8AC3E}">
        <p14:creationId xmlns:p14="http://schemas.microsoft.com/office/powerpoint/2010/main" val="1939922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yber security. Information protect and or safe concept. Abstract 3D sphere or globe with surface of hexagons with Lock icon in wireframe hand. Cyber security or network security. Vector illustration. 29693723 Vector Art at Vecteezy">
            <a:extLst>
              <a:ext uri="{FF2B5EF4-FFF2-40B4-BE49-F238E27FC236}">
                <a16:creationId xmlns:a16="http://schemas.microsoft.com/office/drawing/2014/main" id="{ACB460EF-4255-BFCE-AC2A-F7820A8BC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837" y="642772"/>
            <a:ext cx="6968907" cy="39205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6903C0B-9CC6-B072-07EE-162DC05EA2AE}"/>
              </a:ext>
            </a:extLst>
          </p:cNvPr>
          <p:cNvPicPr>
            <a:picLocks noChangeAspect="1"/>
          </p:cNvPicPr>
          <p:nvPr/>
        </p:nvPicPr>
        <p:blipFill>
          <a:blip r:embed="rId3"/>
          <a:stretch>
            <a:fillRect/>
          </a:stretch>
        </p:blipFill>
        <p:spPr>
          <a:xfrm>
            <a:off x="3689930" y="1269192"/>
            <a:ext cx="699190" cy="72477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cxnSp>
        <p:nvCxnSpPr>
          <p:cNvPr id="13" name="Straight Connector 12">
            <a:extLst>
              <a:ext uri="{FF2B5EF4-FFF2-40B4-BE49-F238E27FC236}">
                <a16:creationId xmlns:a16="http://schemas.microsoft.com/office/drawing/2014/main" id="{B00DB382-1423-12B9-7FFB-B8A4870D79C9}"/>
              </a:ext>
            </a:extLst>
          </p:cNvPr>
          <p:cNvCxnSpPr/>
          <p:nvPr/>
        </p:nvCxnSpPr>
        <p:spPr>
          <a:xfrm>
            <a:off x="4389120" y="1818762"/>
            <a:ext cx="435429" cy="0"/>
          </a:xfrm>
          <a:prstGeom prst="line">
            <a:avLst/>
          </a:prstGeom>
          <a:ln w="28575">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733967A-C97E-6853-F4C0-3E3C90CDF84E}"/>
              </a:ext>
            </a:extLst>
          </p:cNvPr>
          <p:cNvCxnSpPr>
            <a:cxnSpLocks/>
          </p:cNvCxnSpPr>
          <p:nvPr/>
        </p:nvCxnSpPr>
        <p:spPr>
          <a:xfrm>
            <a:off x="4824549" y="1818762"/>
            <a:ext cx="252548" cy="175200"/>
          </a:xfrm>
          <a:prstGeom prst="line">
            <a:avLst/>
          </a:prstGeom>
          <a:ln w="28575">
            <a:solidFill>
              <a:schemeClr val="bg1"/>
            </a:solidFill>
            <a:prstDash val="sysDot"/>
          </a:ln>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B7837C23-285B-34DF-EEAD-720730B5F8C2}"/>
              </a:ext>
            </a:extLst>
          </p:cNvPr>
          <p:cNvPicPr>
            <a:picLocks noChangeAspect="1"/>
          </p:cNvPicPr>
          <p:nvPr/>
        </p:nvPicPr>
        <p:blipFill>
          <a:blip r:embed="rId4"/>
          <a:stretch>
            <a:fillRect/>
          </a:stretch>
        </p:blipFill>
        <p:spPr>
          <a:xfrm>
            <a:off x="3612541" y="2132473"/>
            <a:ext cx="699190" cy="65124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cxnSp>
        <p:nvCxnSpPr>
          <p:cNvPr id="19" name="Straight Connector 18">
            <a:extLst>
              <a:ext uri="{FF2B5EF4-FFF2-40B4-BE49-F238E27FC236}">
                <a16:creationId xmlns:a16="http://schemas.microsoft.com/office/drawing/2014/main" id="{24057507-64D9-BE24-E273-B9A44B3B42E9}"/>
              </a:ext>
            </a:extLst>
          </p:cNvPr>
          <p:cNvCxnSpPr>
            <a:cxnSpLocks/>
          </p:cNvCxnSpPr>
          <p:nvPr/>
        </p:nvCxnSpPr>
        <p:spPr>
          <a:xfrm>
            <a:off x="4311731" y="2519802"/>
            <a:ext cx="582486" cy="0"/>
          </a:xfrm>
          <a:prstGeom prst="line">
            <a:avLst/>
          </a:prstGeom>
          <a:ln w="28575">
            <a:solidFill>
              <a:schemeClr val="bg1"/>
            </a:solidFill>
            <a:prstDash val="solid"/>
          </a:ln>
        </p:spPr>
        <p:style>
          <a:lnRef idx="2">
            <a:schemeClr val="accent1"/>
          </a:lnRef>
          <a:fillRef idx="0">
            <a:schemeClr val="accent1"/>
          </a:fillRef>
          <a:effectRef idx="1">
            <a:schemeClr val="accent1"/>
          </a:effectRef>
          <a:fontRef idx="minor">
            <a:schemeClr val="tx1"/>
          </a:fontRef>
        </p:style>
      </p:cxnSp>
      <p:pic>
        <p:nvPicPr>
          <p:cNvPr id="23" name="Picture 22">
            <a:extLst>
              <a:ext uri="{FF2B5EF4-FFF2-40B4-BE49-F238E27FC236}">
                <a16:creationId xmlns:a16="http://schemas.microsoft.com/office/drawing/2014/main" id="{986013A0-1E9E-1A37-5E46-7D7EBAE0B6B9}"/>
              </a:ext>
            </a:extLst>
          </p:cNvPr>
          <p:cNvPicPr>
            <a:picLocks noChangeAspect="1"/>
          </p:cNvPicPr>
          <p:nvPr/>
        </p:nvPicPr>
        <p:blipFill>
          <a:blip r:embed="rId5"/>
          <a:stretch>
            <a:fillRect/>
          </a:stretch>
        </p:blipFill>
        <p:spPr>
          <a:xfrm>
            <a:off x="3689930" y="2994753"/>
            <a:ext cx="737485" cy="708564"/>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cxnSp>
        <p:nvCxnSpPr>
          <p:cNvPr id="24" name="Straight Connector 23">
            <a:extLst>
              <a:ext uri="{FF2B5EF4-FFF2-40B4-BE49-F238E27FC236}">
                <a16:creationId xmlns:a16="http://schemas.microsoft.com/office/drawing/2014/main" id="{0DD0F8AF-6D0C-88DE-97B1-A29F0099B58D}"/>
              </a:ext>
            </a:extLst>
          </p:cNvPr>
          <p:cNvCxnSpPr/>
          <p:nvPr/>
        </p:nvCxnSpPr>
        <p:spPr>
          <a:xfrm>
            <a:off x="4389614" y="3207779"/>
            <a:ext cx="435429" cy="0"/>
          </a:xfrm>
          <a:prstGeom prst="line">
            <a:avLst/>
          </a:prstGeom>
          <a:ln w="28575">
            <a:solidFill>
              <a:schemeClr val="bg1"/>
            </a:solidFill>
            <a:prstDash val="solid"/>
          </a:ln>
        </p:spPr>
        <p:style>
          <a:lnRef idx="2">
            <a:schemeClr val="accent1"/>
          </a:lnRef>
          <a:fillRef idx="0">
            <a:schemeClr val="accent1"/>
          </a:fillRef>
          <a:effectRef idx="1">
            <a:schemeClr val="accent1"/>
          </a:effectRef>
          <a:fontRef idx="minor">
            <a:schemeClr val="tx1"/>
          </a:fontRef>
        </p:style>
      </p:cxnSp>
      <p:pic>
        <p:nvPicPr>
          <p:cNvPr id="26" name="Picture 25">
            <a:extLst>
              <a:ext uri="{FF2B5EF4-FFF2-40B4-BE49-F238E27FC236}">
                <a16:creationId xmlns:a16="http://schemas.microsoft.com/office/drawing/2014/main" id="{00D66897-F89C-BE12-8EB2-75AADF37DC0A}"/>
              </a:ext>
            </a:extLst>
          </p:cNvPr>
          <p:cNvPicPr>
            <a:picLocks noChangeAspect="1"/>
          </p:cNvPicPr>
          <p:nvPr/>
        </p:nvPicPr>
        <p:blipFill>
          <a:blip r:embed="rId6"/>
          <a:stretch>
            <a:fillRect/>
          </a:stretch>
        </p:blipFill>
        <p:spPr>
          <a:xfrm>
            <a:off x="6902329" y="1184435"/>
            <a:ext cx="771971" cy="809527"/>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cxnSp>
        <p:nvCxnSpPr>
          <p:cNvPr id="29" name="Straight Connector 28">
            <a:extLst>
              <a:ext uri="{FF2B5EF4-FFF2-40B4-BE49-F238E27FC236}">
                <a16:creationId xmlns:a16="http://schemas.microsoft.com/office/drawing/2014/main" id="{15CE64ED-C722-1B1A-4EC1-5280AB8FA33B}"/>
              </a:ext>
            </a:extLst>
          </p:cNvPr>
          <p:cNvCxnSpPr>
            <a:cxnSpLocks/>
          </p:cNvCxnSpPr>
          <p:nvPr/>
        </p:nvCxnSpPr>
        <p:spPr>
          <a:xfrm flipV="1">
            <a:off x="4824549" y="2964905"/>
            <a:ext cx="252548" cy="232653"/>
          </a:xfrm>
          <a:prstGeom prst="line">
            <a:avLst/>
          </a:prstGeom>
          <a:ln w="28575">
            <a:solidFill>
              <a:schemeClr val="bg1"/>
            </a:solidFill>
            <a:prstDash val="sysDot"/>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9D528B58-EAB2-5F14-B913-31E56E81B0A0}"/>
              </a:ext>
            </a:extLst>
          </p:cNvPr>
          <p:cNvCxnSpPr/>
          <p:nvPr/>
        </p:nvCxnSpPr>
        <p:spPr>
          <a:xfrm>
            <a:off x="6450037" y="1818762"/>
            <a:ext cx="435429" cy="0"/>
          </a:xfrm>
          <a:prstGeom prst="line">
            <a:avLst/>
          </a:prstGeom>
          <a:ln w="28575">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77909DC1-07E1-50AF-E477-BDF6960690AE}"/>
              </a:ext>
            </a:extLst>
          </p:cNvPr>
          <p:cNvCxnSpPr>
            <a:cxnSpLocks/>
          </p:cNvCxnSpPr>
          <p:nvPr/>
        </p:nvCxnSpPr>
        <p:spPr>
          <a:xfrm>
            <a:off x="10039976" y="1731162"/>
            <a:ext cx="252548" cy="175200"/>
          </a:xfrm>
          <a:prstGeom prst="line">
            <a:avLst/>
          </a:prstGeom>
          <a:ln w="28575">
            <a:solidFill>
              <a:schemeClr val="bg1"/>
            </a:solidFill>
            <a:prstDash val="sysDot"/>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7266AAB-E3E8-4417-581F-A158A026BBFF}"/>
              </a:ext>
            </a:extLst>
          </p:cNvPr>
          <p:cNvCxnSpPr>
            <a:cxnSpLocks/>
          </p:cNvCxnSpPr>
          <p:nvPr/>
        </p:nvCxnSpPr>
        <p:spPr>
          <a:xfrm flipV="1">
            <a:off x="6201885" y="1818762"/>
            <a:ext cx="248152" cy="217578"/>
          </a:xfrm>
          <a:prstGeom prst="line">
            <a:avLst/>
          </a:prstGeom>
          <a:ln w="28575">
            <a:solidFill>
              <a:schemeClr val="bg1"/>
            </a:solidFill>
            <a:prstDash val="sysDot"/>
          </a:ln>
        </p:spPr>
        <p:style>
          <a:lnRef idx="2">
            <a:schemeClr val="accent1"/>
          </a:lnRef>
          <a:fillRef idx="0">
            <a:schemeClr val="accent1"/>
          </a:fillRef>
          <a:effectRef idx="1">
            <a:schemeClr val="accent1"/>
          </a:effectRef>
          <a:fontRef idx="minor">
            <a:schemeClr val="tx1"/>
          </a:fontRef>
        </p:style>
      </p:cxnSp>
      <p:pic>
        <p:nvPicPr>
          <p:cNvPr id="36" name="Picture 35">
            <a:extLst>
              <a:ext uri="{FF2B5EF4-FFF2-40B4-BE49-F238E27FC236}">
                <a16:creationId xmlns:a16="http://schemas.microsoft.com/office/drawing/2014/main" id="{031B5A7E-A5D2-114E-E714-1924D437D725}"/>
              </a:ext>
            </a:extLst>
          </p:cNvPr>
          <p:cNvPicPr>
            <a:picLocks noChangeAspect="1"/>
          </p:cNvPicPr>
          <p:nvPr/>
        </p:nvPicPr>
        <p:blipFill>
          <a:blip r:embed="rId7"/>
          <a:stretch>
            <a:fillRect/>
          </a:stretch>
        </p:blipFill>
        <p:spPr>
          <a:xfrm>
            <a:off x="6998223" y="2139623"/>
            <a:ext cx="699190" cy="759336"/>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cxnSp>
        <p:nvCxnSpPr>
          <p:cNvPr id="37" name="Straight Connector 36">
            <a:extLst>
              <a:ext uri="{FF2B5EF4-FFF2-40B4-BE49-F238E27FC236}">
                <a16:creationId xmlns:a16="http://schemas.microsoft.com/office/drawing/2014/main" id="{1123BEF3-4C85-1F5B-0F39-600F0DEF0231}"/>
              </a:ext>
            </a:extLst>
          </p:cNvPr>
          <p:cNvCxnSpPr>
            <a:cxnSpLocks/>
            <a:endCxn id="36" idx="1"/>
          </p:cNvCxnSpPr>
          <p:nvPr/>
        </p:nvCxnSpPr>
        <p:spPr>
          <a:xfrm>
            <a:off x="6450037" y="2519291"/>
            <a:ext cx="548186" cy="0"/>
          </a:xfrm>
          <a:prstGeom prst="line">
            <a:avLst/>
          </a:prstGeom>
          <a:ln w="28575">
            <a:solidFill>
              <a:schemeClr val="bg1"/>
            </a:solidFill>
            <a:prstDash val="solid"/>
          </a:ln>
        </p:spPr>
        <p:style>
          <a:lnRef idx="2">
            <a:schemeClr val="accent1"/>
          </a:lnRef>
          <a:fillRef idx="0">
            <a:schemeClr val="accent1"/>
          </a:fillRef>
          <a:effectRef idx="1">
            <a:schemeClr val="accent1"/>
          </a:effectRef>
          <a:fontRef idx="minor">
            <a:schemeClr val="tx1"/>
          </a:fontRef>
        </p:style>
      </p:cxnSp>
      <p:pic>
        <p:nvPicPr>
          <p:cNvPr id="44" name="Picture 43">
            <a:extLst>
              <a:ext uri="{FF2B5EF4-FFF2-40B4-BE49-F238E27FC236}">
                <a16:creationId xmlns:a16="http://schemas.microsoft.com/office/drawing/2014/main" id="{57BEF86A-72C5-3759-FDBD-2720CB559766}"/>
              </a:ext>
            </a:extLst>
          </p:cNvPr>
          <p:cNvPicPr>
            <a:picLocks noChangeAspect="1"/>
          </p:cNvPicPr>
          <p:nvPr/>
        </p:nvPicPr>
        <p:blipFill>
          <a:blip r:embed="rId8"/>
          <a:stretch>
            <a:fillRect/>
          </a:stretch>
        </p:blipFill>
        <p:spPr>
          <a:xfrm>
            <a:off x="6859340" y="2984853"/>
            <a:ext cx="766365" cy="728363"/>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cxnSp>
        <p:nvCxnSpPr>
          <p:cNvPr id="45" name="Straight Connector 44">
            <a:extLst>
              <a:ext uri="{FF2B5EF4-FFF2-40B4-BE49-F238E27FC236}">
                <a16:creationId xmlns:a16="http://schemas.microsoft.com/office/drawing/2014/main" id="{0C4D3803-1DC2-3DF3-6BC3-DC948AED7DAE}"/>
              </a:ext>
            </a:extLst>
          </p:cNvPr>
          <p:cNvCxnSpPr/>
          <p:nvPr/>
        </p:nvCxnSpPr>
        <p:spPr>
          <a:xfrm>
            <a:off x="6466900" y="3185904"/>
            <a:ext cx="435429" cy="0"/>
          </a:xfrm>
          <a:prstGeom prst="line">
            <a:avLst/>
          </a:prstGeom>
          <a:ln w="28575">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1DA3B468-311E-0F34-E4E8-9FD5C6A70DD0}"/>
              </a:ext>
            </a:extLst>
          </p:cNvPr>
          <p:cNvCxnSpPr>
            <a:cxnSpLocks/>
          </p:cNvCxnSpPr>
          <p:nvPr/>
        </p:nvCxnSpPr>
        <p:spPr>
          <a:xfrm>
            <a:off x="6252648" y="3002243"/>
            <a:ext cx="208523" cy="183661"/>
          </a:xfrm>
          <a:prstGeom prst="line">
            <a:avLst/>
          </a:prstGeom>
          <a:ln w="28575">
            <a:solidFill>
              <a:schemeClr val="bg1"/>
            </a:solidFill>
            <a:prstDash val="sysDot"/>
          </a:ln>
        </p:spPr>
        <p:style>
          <a:lnRef idx="2">
            <a:schemeClr val="accent1"/>
          </a:lnRef>
          <a:fillRef idx="0">
            <a:schemeClr val="accent1"/>
          </a:fillRef>
          <a:effectRef idx="1">
            <a:schemeClr val="accent1"/>
          </a:effectRef>
          <a:fontRef idx="minor">
            <a:schemeClr val="tx1"/>
          </a:fontRef>
        </p:style>
      </p:cxnSp>
      <p:pic>
        <p:nvPicPr>
          <p:cNvPr id="50" name="Picture 49">
            <a:extLst>
              <a:ext uri="{FF2B5EF4-FFF2-40B4-BE49-F238E27FC236}">
                <a16:creationId xmlns:a16="http://schemas.microsoft.com/office/drawing/2014/main" id="{AE08F3ED-C603-6447-14AD-BD418808C251}"/>
              </a:ext>
            </a:extLst>
          </p:cNvPr>
          <p:cNvPicPr>
            <a:picLocks noChangeAspect="1"/>
          </p:cNvPicPr>
          <p:nvPr/>
        </p:nvPicPr>
        <p:blipFill>
          <a:blip r:embed="rId9"/>
          <a:stretch>
            <a:fillRect/>
          </a:stretch>
        </p:blipFill>
        <p:spPr>
          <a:xfrm>
            <a:off x="5077097" y="2095239"/>
            <a:ext cx="1035208" cy="3047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2" name="Picture 51">
            <a:extLst>
              <a:ext uri="{FF2B5EF4-FFF2-40B4-BE49-F238E27FC236}">
                <a16:creationId xmlns:a16="http://schemas.microsoft.com/office/drawing/2014/main" id="{B530245E-A25B-0CF9-1D76-5DBBD1C26651}"/>
              </a:ext>
            </a:extLst>
          </p:cNvPr>
          <p:cNvPicPr>
            <a:picLocks noChangeAspect="1"/>
          </p:cNvPicPr>
          <p:nvPr/>
        </p:nvPicPr>
        <p:blipFill>
          <a:blip r:embed="rId10"/>
          <a:stretch>
            <a:fillRect/>
          </a:stretch>
        </p:blipFill>
        <p:spPr>
          <a:xfrm>
            <a:off x="5113332" y="2507018"/>
            <a:ext cx="480075" cy="5160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4" name="Picture 53">
            <a:extLst>
              <a:ext uri="{FF2B5EF4-FFF2-40B4-BE49-F238E27FC236}">
                <a16:creationId xmlns:a16="http://schemas.microsoft.com/office/drawing/2014/main" id="{8286DF25-7849-0EA5-D249-566E454C20C3}"/>
              </a:ext>
            </a:extLst>
          </p:cNvPr>
          <p:cNvPicPr>
            <a:picLocks noChangeAspect="1"/>
          </p:cNvPicPr>
          <p:nvPr/>
        </p:nvPicPr>
        <p:blipFill>
          <a:blip r:embed="rId11"/>
          <a:stretch>
            <a:fillRect/>
          </a:stretch>
        </p:blipFill>
        <p:spPr>
          <a:xfrm>
            <a:off x="5705626" y="2508695"/>
            <a:ext cx="434803" cy="5160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6" name="Rectangle 55">
            <a:extLst>
              <a:ext uri="{FF2B5EF4-FFF2-40B4-BE49-F238E27FC236}">
                <a16:creationId xmlns:a16="http://schemas.microsoft.com/office/drawing/2014/main" id="{395365F8-78E0-53C9-FEC3-AE2A45449238}"/>
              </a:ext>
            </a:extLst>
          </p:cNvPr>
          <p:cNvSpPr/>
          <p:nvPr/>
        </p:nvSpPr>
        <p:spPr>
          <a:xfrm>
            <a:off x="5234051" y="1736371"/>
            <a:ext cx="838131" cy="3045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LLM-AI</a:t>
            </a:r>
            <a:endParaRPr lang="en-SG" sz="1400" b="1" dirty="0">
              <a:solidFill>
                <a:schemeClr val="bg1"/>
              </a:solidFill>
            </a:endParaRPr>
          </a:p>
        </p:txBody>
      </p:sp>
      <p:sp>
        <p:nvSpPr>
          <p:cNvPr id="57" name="Rectangle 56">
            <a:extLst>
              <a:ext uri="{FF2B5EF4-FFF2-40B4-BE49-F238E27FC236}">
                <a16:creationId xmlns:a16="http://schemas.microsoft.com/office/drawing/2014/main" id="{00803F8B-7A84-FEE1-7643-54885651093D}"/>
              </a:ext>
            </a:extLst>
          </p:cNvPr>
          <p:cNvSpPr/>
          <p:nvPr/>
        </p:nvSpPr>
        <p:spPr>
          <a:xfrm>
            <a:off x="1345234" y="2261484"/>
            <a:ext cx="2167911" cy="703421"/>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t>Applying </a:t>
            </a:r>
          </a:p>
          <a:p>
            <a:r>
              <a:rPr lang="en-US" sz="2400" b="1" dirty="0"/>
              <a:t>Large Language Models (LLMs) to Solve Cybersecurity Questions</a:t>
            </a:r>
            <a:endParaRPr lang="en-SG" sz="2400" b="1" dirty="0"/>
          </a:p>
        </p:txBody>
      </p:sp>
    </p:spTree>
    <p:extLst>
      <p:ext uri="{BB962C8B-B14F-4D97-AF65-F5344CB8AC3E}">
        <p14:creationId xmlns:p14="http://schemas.microsoft.com/office/powerpoint/2010/main" val="104977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FDC8A86-DABD-73EA-4807-D785BBCBDDE3}"/>
              </a:ext>
            </a:extLst>
          </p:cNvPr>
          <p:cNvSpPr/>
          <p:nvPr/>
        </p:nvSpPr>
        <p:spPr>
          <a:xfrm>
            <a:off x="4096512" y="448056"/>
            <a:ext cx="3191256" cy="3044952"/>
          </a:xfrm>
          <a:prstGeom prst="ellipse">
            <a:avLst/>
          </a:prstGeom>
          <a:solidFill>
            <a:schemeClr val="accent2">
              <a:lumMod val="60000"/>
              <a:lumOff val="40000"/>
              <a:alpha val="50000"/>
            </a:schemeClr>
          </a:solidFill>
          <a:ln w="952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dirty="0"/>
          </a:p>
        </p:txBody>
      </p:sp>
      <p:sp>
        <p:nvSpPr>
          <p:cNvPr id="5" name="Oval 4">
            <a:extLst>
              <a:ext uri="{FF2B5EF4-FFF2-40B4-BE49-F238E27FC236}">
                <a16:creationId xmlns:a16="http://schemas.microsoft.com/office/drawing/2014/main" id="{0083E040-9D55-A763-29C7-B07F7ED2A4BD}"/>
              </a:ext>
            </a:extLst>
          </p:cNvPr>
          <p:cNvSpPr/>
          <p:nvPr/>
        </p:nvSpPr>
        <p:spPr>
          <a:xfrm>
            <a:off x="2791728" y="2356104"/>
            <a:ext cx="3191256" cy="3044952"/>
          </a:xfrm>
          <a:prstGeom prst="ellipse">
            <a:avLst/>
          </a:prstGeom>
          <a:solidFill>
            <a:schemeClr val="accent1">
              <a:alpha val="50000"/>
            </a:schemeClr>
          </a:solidFill>
          <a:ln w="127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dirty="0"/>
          </a:p>
        </p:txBody>
      </p:sp>
      <p:sp>
        <p:nvSpPr>
          <p:cNvPr id="6" name="Oval 5">
            <a:extLst>
              <a:ext uri="{FF2B5EF4-FFF2-40B4-BE49-F238E27FC236}">
                <a16:creationId xmlns:a16="http://schemas.microsoft.com/office/drawing/2014/main" id="{0AF00FC5-B952-9686-E9D0-FADCC802815F}"/>
              </a:ext>
            </a:extLst>
          </p:cNvPr>
          <p:cNvSpPr/>
          <p:nvPr/>
        </p:nvSpPr>
        <p:spPr>
          <a:xfrm>
            <a:off x="5401296" y="2356104"/>
            <a:ext cx="3191256" cy="3044952"/>
          </a:xfrm>
          <a:prstGeom prst="ellipse">
            <a:avLst/>
          </a:prstGeom>
          <a:solidFill>
            <a:schemeClr val="accent6">
              <a:alpha val="50000"/>
            </a:schemeClr>
          </a:solidFill>
          <a:ln w="952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dirty="0"/>
          </a:p>
        </p:txBody>
      </p:sp>
      <p:sp>
        <p:nvSpPr>
          <p:cNvPr id="7" name="TextBox 6">
            <a:extLst>
              <a:ext uri="{FF2B5EF4-FFF2-40B4-BE49-F238E27FC236}">
                <a16:creationId xmlns:a16="http://schemas.microsoft.com/office/drawing/2014/main" id="{F9C14316-FA67-B289-E293-16BE332974A4}"/>
              </a:ext>
            </a:extLst>
          </p:cNvPr>
          <p:cNvSpPr txBox="1"/>
          <p:nvPr/>
        </p:nvSpPr>
        <p:spPr>
          <a:xfrm>
            <a:off x="4566246" y="759478"/>
            <a:ext cx="2245519" cy="369332"/>
          </a:xfrm>
          <a:prstGeom prst="rect">
            <a:avLst/>
          </a:prstGeom>
          <a:noFill/>
        </p:spPr>
        <p:txBody>
          <a:bodyPr wrap="square" rtlCol="0">
            <a:spAutoFit/>
          </a:bodyPr>
          <a:lstStyle/>
          <a:p>
            <a:r>
              <a:rPr lang="en-US" b="1" dirty="0">
                <a:solidFill>
                  <a:srgbClr val="C00000"/>
                </a:solidFill>
              </a:rPr>
              <a:t> Knowledge-Based</a:t>
            </a:r>
            <a:endParaRPr lang="en-SG" b="1" dirty="0">
              <a:solidFill>
                <a:srgbClr val="C00000"/>
              </a:solidFill>
            </a:endParaRPr>
          </a:p>
        </p:txBody>
      </p:sp>
      <p:sp>
        <p:nvSpPr>
          <p:cNvPr id="8" name="TextBox 7">
            <a:extLst>
              <a:ext uri="{FF2B5EF4-FFF2-40B4-BE49-F238E27FC236}">
                <a16:creationId xmlns:a16="http://schemas.microsoft.com/office/drawing/2014/main" id="{D9EF37AF-758A-E827-0C84-1525FFE3F57B}"/>
              </a:ext>
            </a:extLst>
          </p:cNvPr>
          <p:cNvSpPr txBox="1"/>
          <p:nvPr/>
        </p:nvSpPr>
        <p:spPr>
          <a:xfrm>
            <a:off x="3472562" y="4810693"/>
            <a:ext cx="1928734" cy="369332"/>
          </a:xfrm>
          <a:prstGeom prst="rect">
            <a:avLst/>
          </a:prstGeom>
          <a:noFill/>
        </p:spPr>
        <p:txBody>
          <a:bodyPr wrap="square" rtlCol="0">
            <a:spAutoFit/>
          </a:bodyPr>
          <a:lstStyle/>
          <a:p>
            <a:r>
              <a:rPr lang="en-US" b="1" dirty="0">
                <a:solidFill>
                  <a:schemeClr val="tx2">
                    <a:lumMod val="90000"/>
                    <a:lumOff val="10000"/>
                  </a:schemeClr>
                </a:solidFill>
              </a:rPr>
              <a:t>Analysis-Based</a:t>
            </a:r>
            <a:endParaRPr lang="en-SG" b="1" dirty="0">
              <a:solidFill>
                <a:schemeClr val="tx2">
                  <a:lumMod val="90000"/>
                  <a:lumOff val="10000"/>
                </a:schemeClr>
              </a:solidFill>
            </a:endParaRPr>
          </a:p>
        </p:txBody>
      </p:sp>
      <p:sp>
        <p:nvSpPr>
          <p:cNvPr id="9" name="TextBox 8">
            <a:extLst>
              <a:ext uri="{FF2B5EF4-FFF2-40B4-BE49-F238E27FC236}">
                <a16:creationId xmlns:a16="http://schemas.microsoft.com/office/drawing/2014/main" id="{68080BAE-447A-1A1F-69EF-C0F450F5A1E6}"/>
              </a:ext>
            </a:extLst>
          </p:cNvPr>
          <p:cNvSpPr txBox="1"/>
          <p:nvPr/>
        </p:nvSpPr>
        <p:spPr>
          <a:xfrm>
            <a:off x="5982984" y="4810693"/>
            <a:ext cx="2159388" cy="369332"/>
          </a:xfrm>
          <a:prstGeom prst="rect">
            <a:avLst/>
          </a:prstGeom>
          <a:noFill/>
        </p:spPr>
        <p:txBody>
          <a:bodyPr wrap="square" rtlCol="0">
            <a:spAutoFit/>
          </a:bodyPr>
          <a:lstStyle/>
          <a:p>
            <a:r>
              <a:rPr lang="en-SG" b="1" dirty="0">
                <a:solidFill>
                  <a:schemeClr val="accent6">
                    <a:lumMod val="50000"/>
                  </a:schemeClr>
                </a:solidFill>
              </a:rPr>
              <a:t>Experiment Based</a:t>
            </a:r>
          </a:p>
        </p:txBody>
      </p:sp>
      <p:sp>
        <p:nvSpPr>
          <p:cNvPr id="10" name="Rectangle 9">
            <a:extLst>
              <a:ext uri="{FF2B5EF4-FFF2-40B4-BE49-F238E27FC236}">
                <a16:creationId xmlns:a16="http://schemas.microsoft.com/office/drawing/2014/main" id="{A7A348CF-BBA5-51B2-1CEB-DB76DF824282}"/>
              </a:ext>
            </a:extLst>
          </p:cNvPr>
          <p:cNvSpPr/>
          <p:nvPr/>
        </p:nvSpPr>
        <p:spPr>
          <a:xfrm>
            <a:off x="4510024" y="1263394"/>
            <a:ext cx="907312" cy="257893"/>
          </a:xfrm>
          <a:prstGeom prst="rect">
            <a:avLst/>
          </a:prstGeom>
          <a:solidFill>
            <a:schemeClr val="accent2">
              <a:lumMod val="60000"/>
              <a:lumOff val="4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CEH MCQ</a:t>
            </a:r>
            <a:endParaRPr lang="en-SG" sz="1200" dirty="0">
              <a:solidFill>
                <a:schemeClr val="tx1"/>
              </a:solidFill>
            </a:endParaRPr>
          </a:p>
        </p:txBody>
      </p:sp>
      <p:sp>
        <p:nvSpPr>
          <p:cNvPr id="11" name="Rectangle 10">
            <a:extLst>
              <a:ext uri="{FF2B5EF4-FFF2-40B4-BE49-F238E27FC236}">
                <a16:creationId xmlns:a16="http://schemas.microsoft.com/office/drawing/2014/main" id="{7A8F817D-DFA0-6D01-D758-A1C2A4B5672F}"/>
              </a:ext>
            </a:extLst>
          </p:cNvPr>
          <p:cNvSpPr/>
          <p:nvPr/>
        </p:nvSpPr>
        <p:spPr>
          <a:xfrm>
            <a:off x="2982291" y="3391103"/>
            <a:ext cx="1352096" cy="432136"/>
          </a:xfrm>
          <a:prstGeom prst="rect">
            <a:avLst/>
          </a:prstGeom>
          <a:solidFill>
            <a:schemeClr val="tx2">
              <a:lumMod val="50000"/>
              <a:lumOff val="5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Network packet capture analysis</a:t>
            </a:r>
            <a:endParaRPr lang="en-SG" sz="1200" dirty="0">
              <a:solidFill>
                <a:schemeClr val="tx1"/>
              </a:solidFill>
            </a:endParaRPr>
          </a:p>
        </p:txBody>
      </p:sp>
      <p:sp>
        <p:nvSpPr>
          <p:cNvPr id="13" name="Rectangle 12">
            <a:extLst>
              <a:ext uri="{FF2B5EF4-FFF2-40B4-BE49-F238E27FC236}">
                <a16:creationId xmlns:a16="http://schemas.microsoft.com/office/drawing/2014/main" id="{476CA5E1-2840-CC71-92C6-78F54BD9DCBD}"/>
              </a:ext>
            </a:extLst>
          </p:cNvPr>
          <p:cNvSpPr/>
          <p:nvPr/>
        </p:nvSpPr>
        <p:spPr>
          <a:xfrm>
            <a:off x="2982803" y="3974387"/>
            <a:ext cx="1769577" cy="304525"/>
          </a:xfrm>
          <a:prstGeom prst="rect">
            <a:avLst/>
          </a:prstGeom>
          <a:solidFill>
            <a:schemeClr val="tx2">
              <a:lumMod val="50000"/>
              <a:lumOff val="5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Memory dump analysis</a:t>
            </a:r>
            <a:endParaRPr lang="en-SG" sz="1200" dirty="0">
              <a:solidFill>
                <a:schemeClr val="tx1"/>
              </a:solidFill>
            </a:endParaRPr>
          </a:p>
        </p:txBody>
      </p:sp>
      <p:sp>
        <p:nvSpPr>
          <p:cNvPr id="14" name="Rectangle 13">
            <a:extLst>
              <a:ext uri="{FF2B5EF4-FFF2-40B4-BE49-F238E27FC236}">
                <a16:creationId xmlns:a16="http://schemas.microsoft.com/office/drawing/2014/main" id="{9923EA53-A22E-7177-2CBC-2012347D75EE}"/>
              </a:ext>
            </a:extLst>
          </p:cNvPr>
          <p:cNvSpPr/>
          <p:nvPr/>
        </p:nvSpPr>
        <p:spPr>
          <a:xfrm>
            <a:off x="3773113" y="2521497"/>
            <a:ext cx="1031122" cy="304525"/>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Forensics</a:t>
            </a:r>
            <a:endParaRPr lang="en-SG" sz="1400" b="1" dirty="0">
              <a:solidFill>
                <a:schemeClr val="bg1"/>
              </a:solidFill>
            </a:endParaRPr>
          </a:p>
        </p:txBody>
      </p:sp>
      <p:sp>
        <p:nvSpPr>
          <p:cNvPr id="15" name="Rectangle 14">
            <a:extLst>
              <a:ext uri="{FF2B5EF4-FFF2-40B4-BE49-F238E27FC236}">
                <a16:creationId xmlns:a16="http://schemas.microsoft.com/office/drawing/2014/main" id="{74931B65-1655-1DD9-1DCF-AF0196DE3770}"/>
              </a:ext>
            </a:extLst>
          </p:cNvPr>
          <p:cNvSpPr/>
          <p:nvPr/>
        </p:nvSpPr>
        <p:spPr>
          <a:xfrm>
            <a:off x="5735311" y="1368774"/>
            <a:ext cx="1122093" cy="264947"/>
          </a:xfrm>
          <a:prstGeom prst="rect">
            <a:avLst/>
          </a:prstGeom>
          <a:solidFill>
            <a:schemeClr val="accent2">
              <a:lumMod val="60000"/>
              <a:lumOff val="4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Block Ciphers</a:t>
            </a:r>
            <a:endParaRPr lang="en-SG" sz="1200" dirty="0">
              <a:solidFill>
                <a:schemeClr val="tx1"/>
              </a:solidFill>
            </a:endParaRPr>
          </a:p>
        </p:txBody>
      </p:sp>
      <p:sp>
        <p:nvSpPr>
          <p:cNvPr id="17" name="Rectangle 16">
            <a:extLst>
              <a:ext uri="{FF2B5EF4-FFF2-40B4-BE49-F238E27FC236}">
                <a16:creationId xmlns:a16="http://schemas.microsoft.com/office/drawing/2014/main" id="{19F06E31-5C02-5D30-4214-2700562CE08D}"/>
              </a:ext>
            </a:extLst>
          </p:cNvPr>
          <p:cNvSpPr/>
          <p:nvPr/>
        </p:nvSpPr>
        <p:spPr>
          <a:xfrm>
            <a:off x="4348494" y="1705585"/>
            <a:ext cx="1230373" cy="264947"/>
          </a:xfrm>
          <a:prstGeom prst="rect">
            <a:avLst/>
          </a:prstGeom>
          <a:solidFill>
            <a:schemeClr val="accent2">
              <a:lumMod val="60000"/>
              <a:lumOff val="4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Stream Ciphers</a:t>
            </a:r>
            <a:endParaRPr lang="en-SG" sz="1200" dirty="0">
              <a:solidFill>
                <a:schemeClr val="tx1"/>
              </a:solidFill>
            </a:endParaRPr>
          </a:p>
        </p:txBody>
      </p:sp>
      <p:sp>
        <p:nvSpPr>
          <p:cNvPr id="18" name="Rectangle 17">
            <a:extLst>
              <a:ext uri="{FF2B5EF4-FFF2-40B4-BE49-F238E27FC236}">
                <a16:creationId xmlns:a16="http://schemas.microsoft.com/office/drawing/2014/main" id="{ACD22D9D-DD9F-8A21-F43E-CD1E49495888}"/>
              </a:ext>
            </a:extLst>
          </p:cNvPr>
          <p:cNvSpPr/>
          <p:nvPr/>
        </p:nvSpPr>
        <p:spPr>
          <a:xfrm>
            <a:off x="5717020" y="1857534"/>
            <a:ext cx="1499934" cy="264947"/>
          </a:xfrm>
          <a:prstGeom prst="rect">
            <a:avLst/>
          </a:prstGeom>
          <a:solidFill>
            <a:schemeClr val="accent2">
              <a:lumMod val="60000"/>
              <a:lumOff val="4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Hashing Functions</a:t>
            </a:r>
            <a:endParaRPr lang="en-SG" sz="1200" dirty="0">
              <a:solidFill>
                <a:schemeClr val="tx1"/>
              </a:solidFill>
            </a:endParaRPr>
          </a:p>
        </p:txBody>
      </p:sp>
      <p:sp>
        <p:nvSpPr>
          <p:cNvPr id="19" name="Rectangle 18">
            <a:extLst>
              <a:ext uri="{FF2B5EF4-FFF2-40B4-BE49-F238E27FC236}">
                <a16:creationId xmlns:a16="http://schemas.microsoft.com/office/drawing/2014/main" id="{2CE0E266-EFA3-E37F-5120-1AB2D9D7CA5B}"/>
              </a:ext>
            </a:extLst>
          </p:cNvPr>
          <p:cNvSpPr/>
          <p:nvPr/>
        </p:nvSpPr>
        <p:spPr>
          <a:xfrm>
            <a:off x="5640983" y="2540643"/>
            <a:ext cx="1310747" cy="304525"/>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Cryptography</a:t>
            </a:r>
            <a:endParaRPr lang="en-SG" sz="1400" b="1" dirty="0">
              <a:solidFill>
                <a:schemeClr val="bg1"/>
              </a:solidFill>
            </a:endParaRPr>
          </a:p>
        </p:txBody>
      </p:sp>
      <p:sp>
        <p:nvSpPr>
          <p:cNvPr id="22" name="Rectangle 21">
            <a:extLst>
              <a:ext uri="{FF2B5EF4-FFF2-40B4-BE49-F238E27FC236}">
                <a16:creationId xmlns:a16="http://schemas.microsoft.com/office/drawing/2014/main" id="{EFD335B7-6F2A-5D14-E193-AEF704D71036}"/>
              </a:ext>
            </a:extLst>
          </p:cNvPr>
          <p:cNvSpPr/>
          <p:nvPr/>
        </p:nvSpPr>
        <p:spPr>
          <a:xfrm>
            <a:off x="5982984" y="4485434"/>
            <a:ext cx="1499934" cy="264947"/>
          </a:xfrm>
          <a:prstGeom prst="rect">
            <a:avLst/>
          </a:prstGeom>
          <a:solidFill>
            <a:srgbClr val="00B05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Command Injection</a:t>
            </a:r>
            <a:endParaRPr lang="en-SG" sz="1200" dirty="0">
              <a:solidFill>
                <a:schemeClr val="tx1"/>
              </a:solidFill>
            </a:endParaRPr>
          </a:p>
        </p:txBody>
      </p:sp>
      <p:sp>
        <p:nvSpPr>
          <p:cNvPr id="23" name="Rectangle 22">
            <a:extLst>
              <a:ext uri="{FF2B5EF4-FFF2-40B4-BE49-F238E27FC236}">
                <a16:creationId xmlns:a16="http://schemas.microsoft.com/office/drawing/2014/main" id="{28B6C8A8-2F80-09EA-AC64-F69CA3180F51}"/>
              </a:ext>
            </a:extLst>
          </p:cNvPr>
          <p:cNvSpPr/>
          <p:nvPr/>
        </p:nvSpPr>
        <p:spPr>
          <a:xfrm>
            <a:off x="7287768" y="4089258"/>
            <a:ext cx="1168358" cy="264947"/>
          </a:xfrm>
          <a:prstGeom prst="rect">
            <a:avLst/>
          </a:prstGeom>
          <a:solidFill>
            <a:srgbClr val="00B05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SQL Injection</a:t>
            </a:r>
            <a:endParaRPr lang="en-SG" sz="1200" dirty="0">
              <a:solidFill>
                <a:schemeClr val="tx1"/>
              </a:solidFill>
            </a:endParaRPr>
          </a:p>
        </p:txBody>
      </p:sp>
      <p:sp>
        <p:nvSpPr>
          <p:cNvPr id="24" name="Rectangle 23">
            <a:extLst>
              <a:ext uri="{FF2B5EF4-FFF2-40B4-BE49-F238E27FC236}">
                <a16:creationId xmlns:a16="http://schemas.microsoft.com/office/drawing/2014/main" id="{55FF094B-2877-7832-12A8-A9C4B44A1533}"/>
              </a:ext>
            </a:extLst>
          </p:cNvPr>
          <p:cNvSpPr/>
          <p:nvPr/>
        </p:nvSpPr>
        <p:spPr>
          <a:xfrm>
            <a:off x="3132145" y="4456881"/>
            <a:ext cx="1928734" cy="283713"/>
          </a:xfrm>
          <a:prstGeom prst="rect">
            <a:avLst/>
          </a:prstGeom>
          <a:solidFill>
            <a:schemeClr val="tx2">
              <a:lumMod val="50000"/>
              <a:lumOff val="5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Assembly / Machine Code</a:t>
            </a:r>
          </a:p>
        </p:txBody>
      </p:sp>
      <p:sp>
        <p:nvSpPr>
          <p:cNvPr id="25" name="Rectangle 24">
            <a:extLst>
              <a:ext uri="{FF2B5EF4-FFF2-40B4-BE49-F238E27FC236}">
                <a16:creationId xmlns:a16="http://schemas.microsoft.com/office/drawing/2014/main" id="{205729ED-6708-D08F-B90C-3B23935E377E}"/>
              </a:ext>
            </a:extLst>
          </p:cNvPr>
          <p:cNvSpPr/>
          <p:nvPr/>
        </p:nvSpPr>
        <p:spPr>
          <a:xfrm>
            <a:off x="5042188" y="4035434"/>
            <a:ext cx="1656564" cy="304525"/>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Web Exploitation</a:t>
            </a:r>
            <a:endParaRPr lang="en-SG" sz="1400" b="1" dirty="0">
              <a:solidFill>
                <a:schemeClr val="bg1"/>
              </a:solidFill>
            </a:endParaRPr>
          </a:p>
        </p:txBody>
      </p:sp>
      <p:sp>
        <p:nvSpPr>
          <p:cNvPr id="26" name="Rectangle 25">
            <a:extLst>
              <a:ext uri="{FF2B5EF4-FFF2-40B4-BE49-F238E27FC236}">
                <a16:creationId xmlns:a16="http://schemas.microsoft.com/office/drawing/2014/main" id="{74348911-BCB7-176F-C6D4-8ED0BBE2E0E6}"/>
              </a:ext>
            </a:extLst>
          </p:cNvPr>
          <p:cNvSpPr/>
          <p:nvPr/>
        </p:nvSpPr>
        <p:spPr>
          <a:xfrm>
            <a:off x="6872924" y="3029707"/>
            <a:ext cx="1333652" cy="264947"/>
          </a:xfrm>
          <a:prstGeom prst="rect">
            <a:avLst/>
          </a:prstGeom>
          <a:solidFill>
            <a:srgbClr val="00B05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Buffer Overflow</a:t>
            </a:r>
            <a:endParaRPr lang="en-SG" sz="1200" dirty="0">
              <a:solidFill>
                <a:schemeClr val="tx1"/>
              </a:solidFill>
            </a:endParaRPr>
          </a:p>
        </p:txBody>
      </p:sp>
      <p:sp>
        <p:nvSpPr>
          <p:cNvPr id="27" name="Rectangle 26">
            <a:extLst>
              <a:ext uri="{FF2B5EF4-FFF2-40B4-BE49-F238E27FC236}">
                <a16:creationId xmlns:a16="http://schemas.microsoft.com/office/drawing/2014/main" id="{841685EA-FE5E-0023-AD4F-DF7155C4AF59}"/>
              </a:ext>
            </a:extLst>
          </p:cNvPr>
          <p:cNvSpPr/>
          <p:nvPr/>
        </p:nvSpPr>
        <p:spPr>
          <a:xfrm>
            <a:off x="6955570" y="3528905"/>
            <a:ext cx="1333651" cy="420591"/>
          </a:xfrm>
          <a:prstGeom prst="rect">
            <a:avLst/>
          </a:prstGeom>
          <a:solidFill>
            <a:srgbClr val="00B05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Format String Vulnerability</a:t>
            </a:r>
            <a:endParaRPr lang="en-SG" sz="1200" dirty="0">
              <a:solidFill>
                <a:schemeClr val="tx1"/>
              </a:solidFill>
            </a:endParaRPr>
          </a:p>
        </p:txBody>
      </p:sp>
      <p:sp>
        <p:nvSpPr>
          <p:cNvPr id="29" name="Rectangle 28">
            <a:extLst>
              <a:ext uri="{FF2B5EF4-FFF2-40B4-BE49-F238E27FC236}">
                <a16:creationId xmlns:a16="http://schemas.microsoft.com/office/drawing/2014/main" id="{B55E3925-353D-DEE4-BCF5-E32175FA993C}"/>
              </a:ext>
            </a:extLst>
          </p:cNvPr>
          <p:cNvSpPr/>
          <p:nvPr/>
        </p:nvSpPr>
        <p:spPr>
          <a:xfrm>
            <a:off x="5050155" y="3600167"/>
            <a:ext cx="1769577" cy="328107"/>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Binary Exploitation</a:t>
            </a:r>
            <a:endParaRPr lang="en-SG" sz="1400" b="1" dirty="0">
              <a:solidFill>
                <a:schemeClr val="bg1"/>
              </a:solidFill>
            </a:endParaRPr>
          </a:p>
        </p:txBody>
      </p:sp>
      <p:sp>
        <p:nvSpPr>
          <p:cNvPr id="31" name="Rectangle 30">
            <a:extLst>
              <a:ext uri="{FF2B5EF4-FFF2-40B4-BE49-F238E27FC236}">
                <a16:creationId xmlns:a16="http://schemas.microsoft.com/office/drawing/2014/main" id="{2C2E3167-DCE1-923F-F24C-5421F018BBC7}"/>
              </a:ext>
            </a:extLst>
          </p:cNvPr>
          <p:cNvSpPr/>
          <p:nvPr/>
        </p:nvSpPr>
        <p:spPr>
          <a:xfrm>
            <a:off x="3591281" y="2948258"/>
            <a:ext cx="1949930" cy="304525"/>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Reverse Engineering</a:t>
            </a:r>
            <a:endParaRPr lang="en-SG" sz="1400" b="1" dirty="0">
              <a:solidFill>
                <a:schemeClr val="bg1"/>
              </a:solidFill>
            </a:endParaRPr>
          </a:p>
        </p:txBody>
      </p:sp>
      <p:sp>
        <p:nvSpPr>
          <p:cNvPr id="32" name="Rectangle 31">
            <a:extLst>
              <a:ext uri="{FF2B5EF4-FFF2-40B4-BE49-F238E27FC236}">
                <a16:creationId xmlns:a16="http://schemas.microsoft.com/office/drawing/2014/main" id="{89E56D9A-07B9-53F9-5746-D64D776D42A3}"/>
              </a:ext>
            </a:extLst>
          </p:cNvPr>
          <p:cNvSpPr/>
          <p:nvPr/>
        </p:nvSpPr>
        <p:spPr>
          <a:xfrm>
            <a:off x="5673402" y="3078477"/>
            <a:ext cx="666068" cy="304525"/>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CTF</a:t>
            </a:r>
            <a:endParaRPr lang="en-SG" sz="1400" b="1" dirty="0">
              <a:solidFill>
                <a:schemeClr val="bg1"/>
              </a:solidFill>
            </a:endParaRPr>
          </a:p>
        </p:txBody>
      </p:sp>
      <p:sp>
        <p:nvSpPr>
          <p:cNvPr id="33" name="Rectangle 32">
            <a:extLst>
              <a:ext uri="{FF2B5EF4-FFF2-40B4-BE49-F238E27FC236}">
                <a16:creationId xmlns:a16="http://schemas.microsoft.com/office/drawing/2014/main" id="{33809A2A-6D87-F735-1695-DC4FF68FE771}"/>
              </a:ext>
            </a:extLst>
          </p:cNvPr>
          <p:cNvSpPr/>
          <p:nvPr/>
        </p:nvSpPr>
        <p:spPr>
          <a:xfrm>
            <a:off x="5037436" y="2171816"/>
            <a:ext cx="500030" cy="257893"/>
          </a:xfrm>
          <a:prstGeom prst="rect">
            <a:avLst/>
          </a:prstGeom>
          <a:solidFill>
            <a:schemeClr val="accent2">
              <a:lumMod val="60000"/>
              <a:lumOff val="4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XOR</a:t>
            </a:r>
            <a:endParaRPr lang="en-SG" sz="1200" dirty="0">
              <a:solidFill>
                <a:schemeClr val="tx1"/>
              </a:solidFill>
            </a:endParaRPr>
          </a:p>
        </p:txBody>
      </p:sp>
      <p:pic>
        <p:nvPicPr>
          <p:cNvPr id="2" name="Picture 1" descr="A black and white logo&#10;&#10;Description automatically generated">
            <a:extLst>
              <a:ext uri="{FF2B5EF4-FFF2-40B4-BE49-F238E27FC236}">
                <a16:creationId xmlns:a16="http://schemas.microsoft.com/office/drawing/2014/main" id="{0DFD0BF6-0021-609D-16EA-8BE18839F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0015" y="5389906"/>
            <a:ext cx="4219924" cy="935275"/>
          </a:xfrm>
          <a:prstGeom prst="rect">
            <a:avLst/>
          </a:prstGeom>
        </p:spPr>
      </p:pic>
      <p:pic>
        <p:nvPicPr>
          <p:cNvPr id="1030" name="Picture 6" descr="Exam Multiple-Choice&quot; Icon - Download for free – Iconduck">
            <a:extLst>
              <a:ext uri="{FF2B5EF4-FFF2-40B4-BE49-F238E27FC236}">
                <a16:creationId xmlns:a16="http://schemas.microsoft.com/office/drawing/2014/main" id="{FA9AD9A3-31B7-A64A-38AB-B72AA7B18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9977" y="2670840"/>
            <a:ext cx="410310" cy="41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61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284</TotalTime>
  <Words>55</Words>
  <Application>Microsoft Office PowerPoint</Application>
  <PresentationFormat>Widescreen</PresentationFormat>
  <Paragraphs>24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yuancheng Liu</dc:creator>
  <cp:lastModifiedBy>yuancheng Liu</cp:lastModifiedBy>
  <cp:revision>4</cp:revision>
  <dcterms:created xsi:type="dcterms:W3CDTF">2024-09-03T01:45:16Z</dcterms:created>
  <dcterms:modified xsi:type="dcterms:W3CDTF">2024-09-08T08:37:03Z</dcterms:modified>
</cp:coreProperties>
</file>