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0683-3B53-1BC1-E443-C3FCED3A5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DE677-70C6-FCF4-815A-7EF8CEB13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3C9B1-E997-6481-3F31-675D1741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9/7/2024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AED3F-D9C5-DFBE-2B5D-987B7C9F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03408-9AA2-47ED-A0A7-9D94CEB8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1798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A94E-B59B-B417-805C-30ADD9A2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EF000-60C6-567A-8D5C-901F78CE1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9F95-6275-2C80-F8A0-535E654C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9/7/2024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523E2-0DD8-4281-E9D2-18242575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3A1C2-EE08-6DC8-AFC9-F7BF3BA6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51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7592D-86AB-BCC1-E743-999D4DB91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B4208-6BC5-FCE9-F86A-D9567FF51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F4DA-8393-F793-9A7C-C61E1D14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9/7/2024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11A67-27B4-66F6-C880-1A463B86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52EF1-5688-648D-265A-61ECFC6C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346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1095-EB1B-89CC-BDB6-23CB807F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488C-249B-DAAB-9BE4-D2964B927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022E8-95AB-D7A0-248D-37328063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9/7/2024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991E0-F038-5E9D-FF58-F30DEB04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1FB1-5B4F-2896-EE9C-BC054BD5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932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9D1D-3538-C54B-480E-04971B57E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0A4DA-9A67-97C6-68BA-26D85909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E3BAF-9EC1-A5AD-CCC7-DE97A435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9/7/2024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EBA3A-A08C-30DC-F939-87ADBADD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6FF24-B027-5067-C44B-A52FD421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924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4F63-9820-497F-8CE2-04450CEC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3B06-E038-6C58-E698-DCDFD9055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B097B7-F890-8417-38C9-4C4F7D8A9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2E678-78D1-32DC-1A52-92B0E34F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9/7/2024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AD9FC-26B8-3E1B-4DC4-33D2EA13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C1B69-2984-124A-2900-5F6C4BBB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39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41D1-82FA-483B-4095-06D8E556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F15F4-9A94-DA16-5824-469EBF3B7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BB842-9FE5-D2CA-5C72-8C5610F32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EA1A8-FFDF-6191-993A-52FBDF0C2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88A9D-49EA-15CB-5EBE-BBF88B8F8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87926A-5FCE-DAEF-07C3-AB526E8B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9/7/2024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92211-C1C2-0FF7-5CD5-97E66D003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F99F7-4B2D-B6B4-3976-4641DFC9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83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AB3E-E572-9A51-9F5F-BF48FE15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69E26-A3C2-EA1B-3BDE-02466A2C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9/7/2024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76845-C0B0-BF06-1A69-21E09F4D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5795F-4B3F-EFB0-73C7-15675C13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280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C6AB9-0FA1-6A29-8EEE-D176A032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9/7/2024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8570D-7907-B001-A0CC-6858186F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54EF4-97C1-C6D2-184A-334139BE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178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A7E4-D0B8-751D-34AA-7EB6D400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58C4-09AA-F125-2719-FD4F4D2D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30290-514B-DCA0-02D3-39983B310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0B2C6-3CB1-9122-0648-23B01F84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9/7/2024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94929-66C7-D079-556C-7B0EFE3BB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19DAF-FAFA-61D4-2C59-FA5E35192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135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8078-84F3-D1B9-F1A9-E67E77A8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5ACB9-FCE6-6D4A-127D-F58E5EE50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24CB0-F9A2-6104-4F80-12937D628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DB6B6-B499-CF55-AA64-5A81C41C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EEFB-EFC6-438C-843F-BB2C8BF0D30E}" type="datetimeFigureOut">
              <a:rPr lang="en-SG" smtClean="0"/>
              <a:t>9/7/2024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F0097-7938-5652-F4FF-B49D46F3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4CB21-E777-A6D5-F644-A6446019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87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16558-5A14-4B8C-BFCB-E50DC42F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72B14-4372-352C-6E69-A8897356D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03EE6-0F94-7270-19A9-A94F90CCF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7EEFB-EFC6-438C-843F-BB2C8BF0D30E}" type="datetimeFigureOut">
              <a:rPr lang="en-SG" smtClean="0"/>
              <a:t>9/7/2024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243F7-1219-3A84-0AB9-6C21BEA80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77B86-497B-C0F9-733E-1C8136FF6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267A4-A31B-453E-B362-6A0495A768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744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B106C1F-75F4-175F-621E-E93974F3D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77" y="774482"/>
            <a:ext cx="4436735" cy="34540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355DFEE-4811-23FB-53E0-E80943FCB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46467"/>
            <a:ext cx="4136136" cy="330890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255CEDD-D452-FAC4-188E-7DDC0AAE0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77" y="4507138"/>
            <a:ext cx="9515512" cy="20812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D49DC0-E180-589E-EA15-207E2C5B283D}"/>
              </a:ext>
            </a:extLst>
          </p:cNvPr>
          <p:cNvSpPr txBox="1"/>
          <p:nvPr/>
        </p:nvSpPr>
        <p:spPr>
          <a:xfrm>
            <a:off x="802777" y="395647"/>
            <a:ext cx="434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Attacker’s  ZMQ client send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6E2B46-1962-E9FE-8C92-5B3D6EA45EDC}"/>
              </a:ext>
            </a:extLst>
          </p:cNvPr>
          <p:cNvSpPr txBox="1"/>
          <p:nvPr/>
        </p:nvSpPr>
        <p:spPr>
          <a:xfrm>
            <a:off x="5991420" y="405150"/>
            <a:ext cx="462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Attacker’s  ZMQ client received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AD1BAC-CC36-2738-680E-46C9792E2238}"/>
              </a:ext>
            </a:extLst>
          </p:cNvPr>
          <p:cNvCxnSpPr/>
          <p:nvPr/>
        </p:nvCxnSpPr>
        <p:spPr>
          <a:xfrm>
            <a:off x="2807208" y="4155376"/>
            <a:ext cx="1106424" cy="1175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B424E0-180E-74B2-0B03-8406BFDE8A0B}"/>
              </a:ext>
            </a:extLst>
          </p:cNvPr>
          <p:cNvSpPr txBox="1"/>
          <p:nvPr/>
        </p:nvSpPr>
        <p:spPr>
          <a:xfrm>
            <a:off x="3124353" y="3314876"/>
            <a:ext cx="1695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FF0000"/>
                </a:solidFill>
              </a:rPr>
              <a:t>Text format data converted by Wireshark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25F119-1CDB-83D7-D435-EC722B5A5147}"/>
              </a:ext>
            </a:extLst>
          </p:cNvPr>
          <p:cNvSpPr txBox="1"/>
          <p:nvPr/>
        </p:nvSpPr>
        <p:spPr>
          <a:xfrm>
            <a:off x="3360420" y="4436037"/>
            <a:ext cx="1935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FF0000"/>
                </a:solidFill>
              </a:rPr>
              <a:t>Map to bytes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E3D633-948D-CA3A-C004-FCD69D16D1D6}"/>
              </a:ext>
            </a:extLst>
          </p:cNvPr>
          <p:cNvSpPr txBox="1"/>
          <p:nvPr/>
        </p:nvSpPr>
        <p:spPr>
          <a:xfrm>
            <a:off x="8146847" y="3225092"/>
            <a:ext cx="1695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FF0000"/>
                </a:solidFill>
              </a:rPr>
              <a:t>Text format data converted by Wireshark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E3D46B-C653-A19B-89EA-987AF820D451}"/>
              </a:ext>
            </a:extLst>
          </p:cNvPr>
          <p:cNvCxnSpPr>
            <a:cxnSpLocks/>
          </p:cNvCxnSpPr>
          <p:nvPr/>
        </p:nvCxnSpPr>
        <p:spPr>
          <a:xfrm>
            <a:off x="7197571" y="4145873"/>
            <a:ext cx="0" cy="1865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F8FE0B-2D16-CC56-8463-35227B2313E9}"/>
              </a:ext>
            </a:extLst>
          </p:cNvPr>
          <p:cNvSpPr txBox="1"/>
          <p:nvPr/>
        </p:nvSpPr>
        <p:spPr>
          <a:xfrm>
            <a:off x="7196404" y="4573887"/>
            <a:ext cx="1935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FF0000"/>
                </a:solidFill>
              </a:rPr>
              <a:t>Map to bytes data</a:t>
            </a:r>
          </a:p>
        </p:txBody>
      </p:sp>
    </p:spTree>
    <p:extLst>
      <p:ext uri="{BB962C8B-B14F-4D97-AF65-F5344CB8AC3E}">
        <p14:creationId xmlns:p14="http://schemas.microsoft.com/office/powerpoint/2010/main" val="141921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4</cp:revision>
  <dcterms:created xsi:type="dcterms:W3CDTF">2024-07-09T08:42:22Z</dcterms:created>
  <dcterms:modified xsi:type="dcterms:W3CDTF">2024-07-09T09:57:10Z</dcterms:modified>
</cp:coreProperties>
</file>