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90B-C038-B9DA-370E-DBEE7E6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6959-FA49-341E-6867-D46D0EB3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9D6-DF7D-CF25-2539-0E722E4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A05A-A0A9-C6CC-48EF-2DB397F0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6AF2-C394-CA54-8F88-3E5FEFB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C2B8-5068-F70B-BFA5-3DCDF39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CA9-48C6-E5DA-2356-4D0B5C12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2046-E5A1-FA29-B006-246D669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7C2F-E8EF-2809-F51C-D68179E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A585-3F8E-7BFB-367E-5401571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9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C262-CEC2-A97A-07E4-8DA2E532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2798-B21A-E12C-2E3B-F0579CC5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290E-0337-F895-62D6-FFBCE4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0A63-4E95-E59A-68F8-6DE4AA6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6DD0-9FE6-9E1E-E466-D873D194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1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720A-7E4E-BC16-64E0-17F670C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CEE8-B247-A60D-333D-AB7192C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E435-6CBB-D0C7-35DF-78F94D0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4DD-2488-6211-5DD3-8514B6E6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D2A9-30D5-2C8B-6B51-E478DB2A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D10-4126-DB57-19A3-EC14D72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51EC-614A-7872-3F38-27C1D2A4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E0F-88A4-6781-4BBA-AB539E3C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E2D2-AEA4-2077-A1BE-47E86CF0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404-FA3F-F7B4-AA7E-2702394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9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461-A787-A544-8E57-0AF2B48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3C52-DBD8-E92B-E54E-B5E3FD9E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03C3-D312-1D73-1C60-1A91B2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6BE3-5E63-0403-D836-2C662E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F1E-5E68-27E0-9ACF-583BFA3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E76D-84B9-D9CB-79B8-7E889EB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17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86A-7923-6BF0-5D09-05EC8614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9E7C-5402-2DD7-1C39-F37F85F8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AFA7-0A27-7659-777F-A30BEE9A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3333F-FEA3-69C2-BF28-73F3F39D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5668B-C749-F53D-F84B-7356268D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81ED-F305-7D68-A6AC-FCFF8C9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AACB7-3EE3-2072-0B18-A98985B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434F-68D6-0C82-9AD4-57C8F99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795-EB59-7DF9-7631-BC9AB30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83163-5FFD-9384-7B69-AA8F206F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FAE58-A36A-3FE5-08FD-2C1F46D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AE1C-2330-100E-AF3F-B43FFD8B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494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393C2-1CE1-9D44-1789-DFA5D0F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91D9-9629-4440-68A1-0D446B3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D0F7-67EB-08B2-E6C9-6CB2BA3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47C-90A4-7B3B-BC91-D49F9D2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683-6768-6600-8B5F-2F06FB7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FA25-9AA9-1F15-9EC3-B527ADBA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8DDA-1AFC-6D21-D7B8-76271FC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6BC1-A0C8-6042-4C80-DF03303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93EBB-9B0E-7CA3-02DD-3F3CA7E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40D-602A-52B5-8FF7-238E4D4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BEB2B-834C-317E-167F-49A63E7B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45FB-27D7-2EA7-D9E3-08AACFCF9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38C9-33AA-CE85-DD3D-BDC2F0DC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D196-E09C-B40D-8F22-A296487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53B-887F-8088-FF5A-08FD57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90B2E-7741-87A9-6340-1A673C7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70C-243F-0F0F-3915-A82B8D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E59A-5600-737A-B10C-83AEA60EC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E77-461A-F671-2EFA-CCFBE757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A443-298A-1E77-7716-CDF6184F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35479B72-66F0-0EBD-07F8-16A3BDEA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1DA754-89A0-84D2-A837-42E91E20B4D6}"/>
              </a:ext>
            </a:extLst>
          </p:cNvPr>
          <p:cNvSpPr/>
          <p:nvPr/>
        </p:nvSpPr>
        <p:spPr>
          <a:xfrm>
            <a:off x="0" y="-1"/>
            <a:ext cx="12192000" cy="6705600"/>
          </a:xfrm>
          <a:custGeom>
            <a:avLst/>
            <a:gdLst>
              <a:gd name="connsiteX0" fmla="*/ 4957572 w 12192000"/>
              <a:gd name="connsiteY0" fmla="*/ 5666232 h 6705600"/>
              <a:gd name="connsiteX1" fmla="*/ 4541520 w 12192000"/>
              <a:gd name="connsiteY1" fmla="*/ 6022848 h 6705600"/>
              <a:gd name="connsiteX2" fmla="*/ 4957572 w 12192000"/>
              <a:gd name="connsiteY2" fmla="*/ 6379464 h 6705600"/>
              <a:gd name="connsiteX3" fmla="*/ 5373624 w 12192000"/>
              <a:gd name="connsiteY3" fmla="*/ 6022848 h 6705600"/>
              <a:gd name="connsiteX4" fmla="*/ 4957572 w 12192000"/>
              <a:gd name="connsiteY4" fmla="*/ 5666232 h 6705600"/>
              <a:gd name="connsiteX5" fmla="*/ 8679180 w 12192000"/>
              <a:gd name="connsiteY5" fmla="*/ 4687823 h 6705600"/>
              <a:gd name="connsiteX6" fmla="*/ 8263128 w 12192000"/>
              <a:gd name="connsiteY6" fmla="*/ 5044439 h 6705600"/>
              <a:gd name="connsiteX7" fmla="*/ 8679180 w 12192000"/>
              <a:gd name="connsiteY7" fmla="*/ 5401055 h 6705600"/>
              <a:gd name="connsiteX8" fmla="*/ 9095232 w 12192000"/>
              <a:gd name="connsiteY8" fmla="*/ 5044439 h 6705600"/>
              <a:gd name="connsiteX9" fmla="*/ 8679180 w 12192000"/>
              <a:gd name="connsiteY9" fmla="*/ 4687823 h 6705600"/>
              <a:gd name="connsiteX10" fmla="*/ 4957572 w 12192000"/>
              <a:gd name="connsiteY10" fmla="*/ 4626864 h 6705600"/>
              <a:gd name="connsiteX11" fmla="*/ 4541520 w 12192000"/>
              <a:gd name="connsiteY11" fmla="*/ 4983480 h 6705600"/>
              <a:gd name="connsiteX12" fmla="*/ 4957572 w 12192000"/>
              <a:gd name="connsiteY12" fmla="*/ 5340096 h 6705600"/>
              <a:gd name="connsiteX13" fmla="*/ 5373624 w 12192000"/>
              <a:gd name="connsiteY13" fmla="*/ 4983480 h 6705600"/>
              <a:gd name="connsiteX14" fmla="*/ 4957572 w 12192000"/>
              <a:gd name="connsiteY14" fmla="*/ 4626864 h 6705600"/>
              <a:gd name="connsiteX15" fmla="*/ 2397253 w 12192000"/>
              <a:gd name="connsiteY15" fmla="*/ 3974592 h 6705600"/>
              <a:gd name="connsiteX16" fmla="*/ 1981201 w 12192000"/>
              <a:gd name="connsiteY16" fmla="*/ 4331208 h 6705600"/>
              <a:gd name="connsiteX17" fmla="*/ 2397253 w 12192000"/>
              <a:gd name="connsiteY17" fmla="*/ 4687824 h 6705600"/>
              <a:gd name="connsiteX18" fmla="*/ 2813305 w 12192000"/>
              <a:gd name="connsiteY18" fmla="*/ 4331208 h 6705600"/>
              <a:gd name="connsiteX19" fmla="*/ 2397253 w 12192000"/>
              <a:gd name="connsiteY19" fmla="*/ 3974592 h 6705600"/>
              <a:gd name="connsiteX20" fmla="*/ 10892028 w 12192000"/>
              <a:gd name="connsiteY20" fmla="*/ 3072384 h 6705600"/>
              <a:gd name="connsiteX21" fmla="*/ 10475976 w 12192000"/>
              <a:gd name="connsiteY21" fmla="*/ 3429000 h 6705600"/>
              <a:gd name="connsiteX22" fmla="*/ 10892028 w 12192000"/>
              <a:gd name="connsiteY22" fmla="*/ 3785616 h 6705600"/>
              <a:gd name="connsiteX23" fmla="*/ 11308080 w 12192000"/>
              <a:gd name="connsiteY23" fmla="*/ 3429000 h 6705600"/>
              <a:gd name="connsiteX24" fmla="*/ 10892028 w 12192000"/>
              <a:gd name="connsiteY24" fmla="*/ 3072384 h 6705600"/>
              <a:gd name="connsiteX25" fmla="*/ 7417308 w 12192000"/>
              <a:gd name="connsiteY25" fmla="*/ 2228088 h 6705600"/>
              <a:gd name="connsiteX26" fmla="*/ 7001256 w 12192000"/>
              <a:gd name="connsiteY26" fmla="*/ 2584704 h 6705600"/>
              <a:gd name="connsiteX27" fmla="*/ 7417308 w 12192000"/>
              <a:gd name="connsiteY27" fmla="*/ 2941320 h 6705600"/>
              <a:gd name="connsiteX28" fmla="*/ 7833360 w 12192000"/>
              <a:gd name="connsiteY28" fmla="*/ 2584704 h 6705600"/>
              <a:gd name="connsiteX29" fmla="*/ 7417308 w 12192000"/>
              <a:gd name="connsiteY29" fmla="*/ 2228088 h 6705600"/>
              <a:gd name="connsiteX30" fmla="*/ 1830325 w 12192000"/>
              <a:gd name="connsiteY30" fmla="*/ 2063497 h 6705600"/>
              <a:gd name="connsiteX31" fmla="*/ 1414273 w 12192000"/>
              <a:gd name="connsiteY31" fmla="*/ 2420113 h 6705600"/>
              <a:gd name="connsiteX32" fmla="*/ 1830325 w 12192000"/>
              <a:gd name="connsiteY32" fmla="*/ 2776728 h 6705600"/>
              <a:gd name="connsiteX33" fmla="*/ 2246377 w 12192000"/>
              <a:gd name="connsiteY33" fmla="*/ 2420113 h 6705600"/>
              <a:gd name="connsiteX34" fmla="*/ 1830325 w 12192000"/>
              <a:gd name="connsiteY34" fmla="*/ 2063497 h 6705600"/>
              <a:gd name="connsiteX35" fmla="*/ 9511284 w 12192000"/>
              <a:gd name="connsiteY35" fmla="*/ 1514857 h 6705600"/>
              <a:gd name="connsiteX36" fmla="*/ 9095232 w 12192000"/>
              <a:gd name="connsiteY36" fmla="*/ 1871473 h 6705600"/>
              <a:gd name="connsiteX37" fmla="*/ 9511284 w 12192000"/>
              <a:gd name="connsiteY37" fmla="*/ 2228089 h 6705600"/>
              <a:gd name="connsiteX38" fmla="*/ 9927336 w 12192000"/>
              <a:gd name="connsiteY38" fmla="*/ 1871473 h 6705600"/>
              <a:gd name="connsiteX39" fmla="*/ 9511284 w 12192000"/>
              <a:gd name="connsiteY39" fmla="*/ 1514857 h 6705600"/>
              <a:gd name="connsiteX40" fmla="*/ 4210812 w 12192000"/>
              <a:gd name="connsiteY40" fmla="*/ 969265 h 6705600"/>
              <a:gd name="connsiteX41" fmla="*/ 3794761 w 12192000"/>
              <a:gd name="connsiteY41" fmla="*/ 1325881 h 6705600"/>
              <a:gd name="connsiteX42" fmla="*/ 4210812 w 12192000"/>
              <a:gd name="connsiteY42" fmla="*/ 1682497 h 6705600"/>
              <a:gd name="connsiteX43" fmla="*/ 4626864 w 12192000"/>
              <a:gd name="connsiteY43" fmla="*/ 1325881 h 6705600"/>
              <a:gd name="connsiteX44" fmla="*/ 4210812 w 12192000"/>
              <a:gd name="connsiteY44" fmla="*/ 969265 h 6705600"/>
              <a:gd name="connsiteX45" fmla="*/ 8322564 w 12192000"/>
              <a:gd name="connsiteY45" fmla="*/ 612648 h 6705600"/>
              <a:gd name="connsiteX46" fmla="*/ 7906512 w 12192000"/>
              <a:gd name="connsiteY46" fmla="*/ 969264 h 6705600"/>
              <a:gd name="connsiteX47" fmla="*/ 8322564 w 12192000"/>
              <a:gd name="connsiteY47" fmla="*/ 1325880 h 6705600"/>
              <a:gd name="connsiteX48" fmla="*/ 8738616 w 12192000"/>
              <a:gd name="connsiteY48" fmla="*/ 969264 h 6705600"/>
              <a:gd name="connsiteX49" fmla="*/ 8322564 w 12192000"/>
              <a:gd name="connsiteY49" fmla="*/ 612648 h 6705600"/>
              <a:gd name="connsiteX50" fmla="*/ 0 w 12192000"/>
              <a:gd name="connsiteY50" fmla="*/ 0 h 6705600"/>
              <a:gd name="connsiteX51" fmla="*/ 12192000 w 12192000"/>
              <a:gd name="connsiteY51" fmla="*/ 0 h 6705600"/>
              <a:gd name="connsiteX52" fmla="*/ 12192000 w 12192000"/>
              <a:gd name="connsiteY52" fmla="*/ 6705600 h 6705600"/>
              <a:gd name="connsiteX53" fmla="*/ 0 w 12192000"/>
              <a:gd name="connsiteY5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92000" h="6705600">
                <a:moveTo>
                  <a:pt x="4957572" y="5666232"/>
                </a:moveTo>
                <a:cubicBezTo>
                  <a:pt x="4727793" y="5666232"/>
                  <a:pt x="4541520" y="5825894"/>
                  <a:pt x="4541520" y="6022848"/>
                </a:cubicBezTo>
                <a:cubicBezTo>
                  <a:pt x="4541520" y="6219802"/>
                  <a:pt x="4727793" y="6379464"/>
                  <a:pt x="4957572" y="6379464"/>
                </a:cubicBezTo>
                <a:cubicBezTo>
                  <a:pt x="5187351" y="6379464"/>
                  <a:pt x="5373624" y="6219802"/>
                  <a:pt x="5373624" y="6022848"/>
                </a:cubicBezTo>
                <a:cubicBezTo>
                  <a:pt x="5373624" y="5825894"/>
                  <a:pt x="5187351" y="5666232"/>
                  <a:pt x="4957572" y="5666232"/>
                </a:cubicBezTo>
                <a:close/>
                <a:moveTo>
                  <a:pt x="8679180" y="4687823"/>
                </a:moveTo>
                <a:cubicBezTo>
                  <a:pt x="8449401" y="4687823"/>
                  <a:pt x="8263128" y="4847485"/>
                  <a:pt x="8263128" y="5044439"/>
                </a:cubicBezTo>
                <a:cubicBezTo>
                  <a:pt x="8263128" y="5241393"/>
                  <a:pt x="8449401" y="5401055"/>
                  <a:pt x="8679180" y="5401055"/>
                </a:cubicBezTo>
                <a:cubicBezTo>
                  <a:pt x="8908959" y="5401055"/>
                  <a:pt x="9095232" y="5241393"/>
                  <a:pt x="9095232" y="5044439"/>
                </a:cubicBezTo>
                <a:cubicBezTo>
                  <a:pt x="9095232" y="4847485"/>
                  <a:pt x="8908959" y="4687823"/>
                  <a:pt x="8679180" y="4687823"/>
                </a:cubicBezTo>
                <a:close/>
                <a:moveTo>
                  <a:pt x="4957572" y="4626864"/>
                </a:moveTo>
                <a:cubicBezTo>
                  <a:pt x="4727793" y="4626864"/>
                  <a:pt x="4541520" y="4786526"/>
                  <a:pt x="4541520" y="4983480"/>
                </a:cubicBezTo>
                <a:cubicBezTo>
                  <a:pt x="4541520" y="5180434"/>
                  <a:pt x="4727793" y="5340096"/>
                  <a:pt x="4957572" y="5340096"/>
                </a:cubicBezTo>
                <a:cubicBezTo>
                  <a:pt x="5187351" y="5340096"/>
                  <a:pt x="5373624" y="5180434"/>
                  <a:pt x="5373624" y="4983480"/>
                </a:cubicBezTo>
                <a:cubicBezTo>
                  <a:pt x="5373624" y="4786526"/>
                  <a:pt x="5187351" y="4626864"/>
                  <a:pt x="4957572" y="4626864"/>
                </a:cubicBezTo>
                <a:close/>
                <a:moveTo>
                  <a:pt x="2397253" y="3974592"/>
                </a:moveTo>
                <a:cubicBezTo>
                  <a:pt x="2167474" y="3974592"/>
                  <a:pt x="1981201" y="4134254"/>
                  <a:pt x="1981201" y="4331208"/>
                </a:cubicBezTo>
                <a:cubicBezTo>
                  <a:pt x="1981201" y="4528162"/>
                  <a:pt x="2167474" y="4687824"/>
                  <a:pt x="2397253" y="4687824"/>
                </a:cubicBezTo>
                <a:cubicBezTo>
                  <a:pt x="2627032" y="4687824"/>
                  <a:pt x="2813305" y="4528162"/>
                  <a:pt x="2813305" y="4331208"/>
                </a:cubicBezTo>
                <a:cubicBezTo>
                  <a:pt x="2813305" y="4134254"/>
                  <a:pt x="2627032" y="3974592"/>
                  <a:pt x="2397253" y="3974592"/>
                </a:cubicBezTo>
                <a:close/>
                <a:moveTo>
                  <a:pt x="10892028" y="3072384"/>
                </a:moveTo>
                <a:cubicBezTo>
                  <a:pt x="10662249" y="3072384"/>
                  <a:pt x="10475976" y="3232046"/>
                  <a:pt x="10475976" y="3429000"/>
                </a:cubicBezTo>
                <a:cubicBezTo>
                  <a:pt x="10475976" y="3625954"/>
                  <a:pt x="10662249" y="3785616"/>
                  <a:pt x="10892028" y="3785616"/>
                </a:cubicBezTo>
                <a:cubicBezTo>
                  <a:pt x="11121807" y="3785616"/>
                  <a:pt x="11308080" y="3625954"/>
                  <a:pt x="11308080" y="3429000"/>
                </a:cubicBezTo>
                <a:cubicBezTo>
                  <a:pt x="11308080" y="3232046"/>
                  <a:pt x="11121807" y="3072384"/>
                  <a:pt x="10892028" y="3072384"/>
                </a:cubicBezTo>
                <a:close/>
                <a:moveTo>
                  <a:pt x="7417308" y="2228088"/>
                </a:moveTo>
                <a:cubicBezTo>
                  <a:pt x="7187529" y="2228088"/>
                  <a:pt x="7001256" y="2387750"/>
                  <a:pt x="7001256" y="2584704"/>
                </a:cubicBezTo>
                <a:cubicBezTo>
                  <a:pt x="7001256" y="2781658"/>
                  <a:pt x="7187529" y="2941320"/>
                  <a:pt x="7417308" y="2941320"/>
                </a:cubicBezTo>
                <a:cubicBezTo>
                  <a:pt x="7647087" y="2941320"/>
                  <a:pt x="7833360" y="2781658"/>
                  <a:pt x="7833360" y="2584704"/>
                </a:cubicBezTo>
                <a:cubicBezTo>
                  <a:pt x="7833360" y="2387750"/>
                  <a:pt x="7647087" y="2228088"/>
                  <a:pt x="7417308" y="2228088"/>
                </a:cubicBezTo>
                <a:close/>
                <a:moveTo>
                  <a:pt x="1830325" y="2063497"/>
                </a:moveTo>
                <a:cubicBezTo>
                  <a:pt x="1600546" y="2063497"/>
                  <a:pt x="1414273" y="2223158"/>
                  <a:pt x="1414273" y="2420113"/>
                </a:cubicBezTo>
                <a:cubicBezTo>
                  <a:pt x="1414273" y="2617066"/>
                  <a:pt x="1600546" y="2776728"/>
                  <a:pt x="1830325" y="2776728"/>
                </a:cubicBezTo>
                <a:cubicBezTo>
                  <a:pt x="2060104" y="2776728"/>
                  <a:pt x="2246377" y="2617066"/>
                  <a:pt x="2246377" y="2420113"/>
                </a:cubicBezTo>
                <a:cubicBezTo>
                  <a:pt x="2246377" y="2223158"/>
                  <a:pt x="2060104" y="2063497"/>
                  <a:pt x="1830325" y="2063497"/>
                </a:cubicBezTo>
                <a:close/>
                <a:moveTo>
                  <a:pt x="9511284" y="1514857"/>
                </a:moveTo>
                <a:cubicBezTo>
                  <a:pt x="9281505" y="1514857"/>
                  <a:pt x="9095232" y="1674519"/>
                  <a:pt x="9095232" y="1871473"/>
                </a:cubicBezTo>
                <a:cubicBezTo>
                  <a:pt x="9095232" y="2068427"/>
                  <a:pt x="9281505" y="2228089"/>
                  <a:pt x="9511284" y="2228089"/>
                </a:cubicBezTo>
                <a:cubicBezTo>
                  <a:pt x="9741063" y="2228089"/>
                  <a:pt x="9927336" y="2068427"/>
                  <a:pt x="9927336" y="1871473"/>
                </a:cubicBezTo>
                <a:cubicBezTo>
                  <a:pt x="9927336" y="1674519"/>
                  <a:pt x="9741063" y="1514857"/>
                  <a:pt x="9511284" y="1514857"/>
                </a:cubicBezTo>
                <a:close/>
                <a:moveTo>
                  <a:pt x="4210812" y="969265"/>
                </a:moveTo>
                <a:cubicBezTo>
                  <a:pt x="3981034" y="969265"/>
                  <a:pt x="3794761" y="1128927"/>
                  <a:pt x="3794761" y="1325881"/>
                </a:cubicBezTo>
                <a:cubicBezTo>
                  <a:pt x="3794761" y="1522835"/>
                  <a:pt x="3981034" y="1682497"/>
                  <a:pt x="4210812" y="1682497"/>
                </a:cubicBezTo>
                <a:cubicBezTo>
                  <a:pt x="4440591" y="1682497"/>
                  <a:pt x="4626864" y="1522835"/>
                  <a:pt x="4626864" y="1325881"/>
                </a:cubicBezTo>
                <a:cubicBezTo>
                  <a:pt x="4626864" y="1128927"/>
                  <a:pt x="4440591" y="969265"/>
                  <a:pt x="4210812" y="969265"/>
                </a:cubicBezTo>
                <a:close/>
                <a:moveTo>
                  <a:pt x="8322564" y="612648"/>
                </a:moveTo>
                <a:cubicBezTo>
                  <a:pt x="8092785" y="612648"/>
                  <a:pt x="7906512" y="772310"/>
                  <a:pt x="7906512" y="969264"/>
                </a:cubicBezTo>
                <a:cubicBezTo>
                  <a:pt x="7906512" y="1166218"/>
                  <a:pt x="8092785" y="1325880"/>
                  <a:pt x="8322564" y="1325880"/>
                </a:cubicBezTo>
                <a:cubicBezTo>
                  <a:pt x="8552343" y="1325880"/>
                  <a:pt x="8738616" y="1166218"/>
                  <a:pt x="8738616" y="969264"/>
                </a:cubicBezTo>
                <a:cubicBezTo>
                  <a:pt x="8738616" y="772310"/>
                  <a:pt x="8552343" y="612648"/>
                  <a:pt x="8322564" y="6126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6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CB55C-DC43-59CD-88BC-0442A3A4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0" y="1374960"/>
            <a:ext cx="267859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F1CBBA-3E06-3A99-5760-2315DAC2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51" y="1374960"/>
            <a:ext cx="618921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EF906-9FB3-AFE4-5EB8-F3A172D64110}"/>
              </a:ext>
            </a:extLst>
          </p:cNvPr>
          <p:cNvSpPr txBox="1"/>
          <p:nvPr/>
        </p:nvSpPr>
        <p:spPr>
          <a:xfrm>
            <a:off x="2036501" y="1097961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On-Train Driver Console</a:t>
            </a:r>
            <a:endParaRPr lang="en-SG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8B1DC-C6A3-850F-35F8-25E1A65B360F}"/>
              </a:ext>
            </a:extLst>
          </p:cNvPr>
          <p:cNvSpPr txBox="1"/>
          <p:nvPr/>
        </p:nvSpPr>
        <p:spPr>
          <a:xfrm>
            <a:off x="5094651" y="1097960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HQ Train Monitoring HMI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2322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F9415-94D1-4B10-155D-2EEB486C4029}"/>
              </a:ext>
            </a:extLst>
          </p:cNvPr>
          <p:cNvSpPr/>
          <p:nvPr/>
        </p:nvSpPr>
        <p:spPr>
          <a:xfrm>
            <a:off x="923544" y="548640"/>
            <a:ext cx="6254496" cy="4069080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BEC16-0727-D4C0-42E1-452F2F07F797}"/>
              </a:ext>
            </a:extLst>
          </p:cNvPr>
          <p:cNvSpPr txBox="1"/>
          <p:nvPr/>
        </p:nvSpPr>
        <p:spPr>
          <a:xfrm>
            <a:off x="1168523" y="633421"/>
            <a:ext cx="3554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Red+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Gray</a:t>
            </a:r>
            <a:r>
              <a:rPr lang="en-US" sz="1400" b="1" dirty="0">
                <a:solidFill>
                  <a:srgbClr val="FF0000"/>
                </a:solidFill>
              </a:rPr>
              <a:t> blinking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5" name="Picture 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3D118A08-8C8E-67CE-1CCC-B840C274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71" y="779787"/>
            <a:ext cx="1476190" cy="628571"/>
          </a:xfrm>
          <a:prstGeom prst="rect">
            <a:avLst/>
          </a:prstGeom>
        </p:spPr>
      </p:pic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BF5EBEF-57C0-483A-977A-E12A7ECD0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8"/>
          <a:stretch>
            <a:fillRect/>
          </a:stretch>
        </p:blipFill>
        <p:spPr>
          <a:xfrm>
            <a:off x="5210071" y="1621375"/>
            <a:ext cx="1676190" cy="74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D17BD-3E29-5874-6D3A-4A32AAF5D964}"/>
              </a:ext>
            </a:extLst>
          </p:cNvPr>
          <p:cNvSpPr txBox="1"/>
          <p:nvPr/>
        </p:nvSpPr>
        <p:spPr>
          <a:xfrm>
            <a:off x="1168523" y="1619149"/>
            <a:ext cx="382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low (0 km/ h – 20km/h)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10 ~ 20 A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38D0-BE34-8DDB-6E53-7242DEEF61FF}"/>
              </a:ext>
            </a:extLst>
          </p:cNvPr>
          <p:cNvSpPr txBox="1"/>
          <p:nvPr/>
        </p:nvSpPr>
        <p:spPr>
          <a:xfrm>
            <a:off x="1168523" y="2584367"/>
            <a:ext cx="405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Running (56 km/ h – 90 km/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 :  140A ~ 180A </a:t>
            </a:r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C9F00-A8C1-43C9-16B8-F3E8D494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33"/>
          <a:stretch>
            <a:fillRect/>
          </a:stretch>
        </p:blipFill>
        <p:spPr>
          <a:xfrm>
            <a:off x="5095785" y="2686432"/>
            <a:ext cx="1790476" cy="74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24163-92EE-0979-70AF-42E9F6ACDB9A}"/>
              </a:ext>
            </a:extLst>
          </p:cNvPr>
          <p:cNvSpPr txBox="1"/>
          <p:nvPr/>
        </p:nvSpPr>
        <p:spPr>
          <a:xfrm>
            <a:off x="1168523" y="3549585"/>
            <a:ext cx="31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4(</a:t>
            </a:r>
            <a:r>
              <a:rPr lang="en-US" sz="1400" b="1" dirty="0">
                <a:solidFill>
                  <a:srgbClr val="FF0000"/>
                </a:solidFill>
              </a:rPr>
              <a:t>Red + Alert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B6E7E-4201-50E6-7416-68E101E8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92" t="28903" r="19421" b="15079"/>
          <a:stretch>
            <a:fillRect/>
          </a:stretch>
        </p:blipFill>
        <p:spPr>
          <a:xfrm>
            <a:off x="4944854" y="3685194"/>
            <a:ext cx="1941407" cy="6828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1C7F4F-8642-8E57-A770-2C69B88ED748}"/>
              </a:ext>
            </a:extLst>
          </p:cNvPr>
          <p:cNvSpPr/>
          <p:nvPr/>
        </p:nvSpPr>
        <p:spPr>
          <a:xfrm>
            <a:off x="4421124" y="1026574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5F26C9-0CD7-A672-8742-507A52B29AF9}"/>
              </a:ext>
            </a:extLst>
          </p:cNvPr>
          <p:cNvSpPr/>
          <p:nvPr/>
        </p:nvSpPr>
        <p:spPr>
          <a:xfrm>
            <a:off x="4425696" y="1912462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895313-958A-6F44-D582-D469C0A89883}"/>
              </a:ext>
            </a:extLst>
          </p:cNvPr>
          <p:cNvSpPr/>
          <p:nvPr/>
        </p:nvSpPr>
        <p:spPr>
          <a:xfrm>
            <a:off x="4421124" y="277187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D8B936-75D4-9A93-26C1-4D1BF18E1CAA}"/>
              </a:ext>
            </a:extLst>
          </p:cNvPr>
          <p:cNvSpPr/>
          <p:nvPr/>
        </p:nvSpPr>
        <p:spPr>
          <a:xfrm>
            <a:off x="4421124" y="394273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4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DF9C10D-9B50-7191-9228-B8BBF85D0FC2}"/>
              </a:ext>
            </a:extLst>
          </p:cNvPr>
          <p:cNvSpPr/>
          <p:nvPr/>
        </p:nvSpPr>
        <p:spPr>
          <a:xfrm>
            <a:off x="6320594" y="1691000"/>
            <a:ext cx="2042760" cy="1199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427194" y="3611985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9C12CFB3-043B-39D5-F7AB-41220F1668EF}"/>
              </a:ext>
            </a:extLst>
          </p:cNvPr>
          <p:cNvCxnSpPr>
            <a:cxnSpLocks/>
          </p:cNvCxnSpPr>
          <p:nvPr/>
        </p:nvCxnSpPr>
        <p:spPr>
          <a:xfrm>
            <a:off x="1281528" y="5049491"/>
            <a:ext cx="7081825" cy="30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4E2444A7-FC0D-1144-4E1B-166B540AFAD1}"/>
              </a:ext>
            </a:extLst>
          </p:cNvPr>
          <p:cNvSpPr/>
          <p:nvPr/>
        </p:nvSpPr>
        <p:spPr>
          <a:xfrm>
            <a:off x="4478518" y="3135476"/>
            <a:ext cx="199199" cy="673904"/>
          </a:xfrm>
          <a:prstGeom prst="upDownArrow">
            <a:avLst/>
          </a:prstGeom>
          <a:ln w="31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CA1B7-1FE9-36C8-6804-06B5C86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33"/>
          <a:stretch>
            <a:fillRect/>
          </a:stretch>
        </p:blipFill>
        <p:spPr>
          <a:xfrm>
            <a:off x="3532674" y="2103435"/>
            <a:ext cx="2197290" cy="92037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27274" y="1775548"/>
            <a:ext cx="847725" cy="13182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7309787" y="3893870"/>
            <a:ext cx="847725" cy="165387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793537" y="467770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36" y="509295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517904" y="1455864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716978" y="1671524"/>
            <a:ext cx="0" cy="2820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4123611" y="1412316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4058005" y="1350932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1042438" y="1477705"/>
            <a:ext cx="1670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third track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766842" y="1492269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7257310" y="3153769"/>
            <a:ext cx="1546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 detection area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016344" y="2908040"/>
            <a:ext cx="1240966" cy="46117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913597" y="3611985"/>
            <a:ext cx="0" cy="83455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58645" y="176340"/>
            <a:ext cx="252687" cy="209649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35118" y="-623371"/>
            <a:ext cx="513875" cy="348236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4149306" y="1667052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94" y="4518783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678073" y="5012915"/>
            <a:ext cx="11886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DC motor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62" y="531461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896402" y="4796897"/>
            <a:ext cx="959129" cy="82442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783869" y="4068329"/>
            <a:ext cx="569059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672140" y="1374747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761183" y="815853"/>
            <a:ext cx="143350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Third track power block Input control breakers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69" y="4966207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716978" y="4206423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4215472" y="4126563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646720" y="426688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887230" y="3544683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 current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5041298" y="465217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777323" y="4737302"/>
            <a:ext cx="2016214" cy="45719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777323" y="4811890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4032499" y="4542410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819761" y="4333607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846278" y="5032797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558669" y="1630307"/>
            <a:ext cx="1892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Train in physical world simulation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2819760" y="3254151"/>
            <a:ext cx="3885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6855531" y="363302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track block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852691" y="5146740"/>
            <a:ext cx="1128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control PLC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4011313" y="5663151"/>
            <a:ext cx="1404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onboard RTU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7087538" y="5304236"/>
            <a:ext cx="1502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On-Train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748879" y="5346609"/>
            <a:ext cx="3991996" cy="575605"/>
          </a:xfrm>
          <a:prstGeom prst="bentConnector3">
            <a:avLst>
              <a:gd name="adj1" fmla="val -3142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6573100" y="5920605"/>
            <a:ext cx="1813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On-Train S7comm Bus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8692398" y="2346442"/>
            <a:ext cx="251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058" y="4408216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634596" y="4381863"/>
            <a:ext cx="7606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 train antenna 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3772020" y="1822823"/>
            <a:ext cx="323008" cy="123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876393" y="4848219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2355022" y="5326847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896402" y="5770212"/>
            <a:ext cx="284447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980" y="6041868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693884" y="5634411"/>
            <a:ext cx="153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train communication 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939850" y="4773144"/>
            <a:ext cx="0" cy="1268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90" y="21839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597770" y="2853272"/>
            <a:ext cx="1757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breaker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631773" y="377670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526253" y="3574830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4075970" y="2135191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999748" y="2098779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2"/>
          </p:cNvCxnSpPr>
          <p:nvPr/>
        </p:nvCxnSpPr>
        <p:spPr>
          <a:xfrm>
            <a:off x="1889962" y="2525560"/>
            <a:ext cx="741811" cy="13478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stCxn id="1189" idx="3"/>
            <a:endCxn id="1196" idx="2"/>
          </p:cNvCxnSpPr>
          <p:nvPr/>
        </p:nvCxnSpPr>
        <p:spPr>
          <a:xfrm flipV="1">
            <a:off x="1889962" y="2231854"/>
            <a:ext cx="2186008" cy="293706"/>
          </a:xfrm>
          <a:prstGeom prst="bentConnector3">
            <a:avLst>
              <a:gd name="adj1" fmla="val 1695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endCxn id="1240" idx="3"/>
          </p:cNvCxnSpPr>
          <p:nvPr/>
        </p:nvCxnSpPr>
        <p:spPr>
          <a:xfrm flipV="1">
            <a:off x="2226231" y="1368035"/>
            <a:ext cx="9644244" cy="4946848"/>
          </a:xfrm>
          <a:prstGeom prst="bentConnector3">
            <a:avLst>
              <a:gd name="adj1" fmla="val 9933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1"/>
          </p:cNvCxnSpPr>
          <p:nvPr/>
        </p:nvCxnSpPr>
        <p:spPr>
          <a:xfrm>
            <a:off x="6874626" y="860872"/>
            <a:ext cx="1781642" cy="507163"/>
          </a:xfrm>
          <a:prstGeom prst="bentConnector3">
            <a:avLst>
              <a:gd name="adj1" fmla="val 99271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590378" y="232296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7075767" y="848419"/>
            <a:ext cx="144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SCADA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892112" y="5448992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E354A-0CC1-52B7-2686-67B7DCAB9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75" y="2633483"/>
            <a:ext cx="2804839" cy="34862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6268" y="504217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626302" y="3475402"/>
            <a:ext cx="1619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power control breaker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E661D-0739-9181-DE03-EF6B96E463E4}"/>
              </a:ext>
            </a:extLst>
          </p:cNvPr>
          <p:cNvSpPr/>
          <p:nvPr/>
        </p:nvSpPr>
        <p:spPr>
          <a:xfrm>
            <a:off x="6320593" y="426826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46480F-17EE-52F0-4BFD-4A97A0288A4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742239" y="1796131"/>
            <a:ext cx="323385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784E7C-18A1-A289-6AEB-ABD6504FAF54}"/>
              </a:ext>
            </a:extLst>
          </p:cNvPr>
          <p:cNvSpPr txBox="1"/>
          <p:nvPr/>
        </p:nvSpPr>
        <p:spPr>
          <a:xfrm>
            <a:off x="3065624" y="1496049"/>
            <a:ext cx="7866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1100" b="1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 track power to train link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E61CFD6-FA00-4877-88E0-2DD513D43201}"/>
              </a:ext>
            </a:extLst>
          </p:cNvPr>
          <p:cNvCxnSpPr>
            <a:cxnSpLocks/>
          </p:cNvCxnSpPr>
          <p:nvPr/>
        </p:nvCxnSpPr>
        <p:spPr>
          <a:xfrm flipH="1" flipV="1">
            <a:off x="4318214" y="5420711"/>
            <a:ext cx="4076" cy="29142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2E94B3B-BC6B-A59D-DDB0-038FEEC998CF}"/>
              </a:ext>
            </a:extLst>
          </p:cNvPr>
          <p:cNvCxnSpPr>
            <a:cxnSpLocks/>
          </p:cNvCxnSpPr>
          <p:nvPr/>
        </p:nvCxnSpPr>
        <p:spPr>
          <a:xfrm flipV="1">
            <a:off x="1255341" y="4571424"/>
            <a:ext cx="487092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18506D4-B8D4-E26B-E9B2-8462B17C2E00}"/>
              </a:ext>
            </a:extLst>
          </p:cNvPr>
          <p:cNvSpPr txBox="1"/>
          <p:nvPr/>
        </p:nvSpPr>
        <p:spPr>
          <a:xfrm>
            <a:off x="6896582" y="4012094"/>
            <a:ext cx="11175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10F993CE-5E91-89F3-EAD2-A3E2DFE35F97}"/>
              </a:ext>
            </a:extLst>
          </p:cNvPr>
          <p:cNvCxnSpPr>
            <a:cxnSpLocks/>
            <a:stCxn id="1056" idx="0"/>
            <a:endCxn id="44" idx="1"/>
          </p:cNvCxnSpPr>
          <p:nvPr/>
        </p:nvCxnSpPr>
        <p:spPr>
          <a:xfrm rot="5400000" flipH="1" flipV="1">
            <a:off x="5475238" y="4469258"/>
            <a:ext cx="986748" cy="70396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0DA37E-3517-2206-FBF3-9C53CECC0D85}"/>
              </a:ext>
            </a:extLst>
          </p:cNvPr>
          <p:cNvSpPr txBox="1"/>
          <p:nvPr/>
        </p:nvSpPr>
        <p:spPr>
          <a:xfrm>
            <a:off x="6183904" y="3596136"/>
            <a:ext cx="142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signal state receiver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10FF2CE-AD64-893E-1358-53032EAA5808}"/>
              </a:ext>
            </a:extLst>
          </p:cNvPr>
          <p:cNvCxnSpPr>
            <a:cxnSpLocks/>
          </p:cNvCxnSpPr>
          <p:nvPr/>
        </p:nvCxnSpPr>
        <p:spPr>
          <a:xfrm flipH="1">
            <a:off x="6488166" y="4084810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5A7A551-C63A-CDCD-54F6-9D2F458BD8EE}"/>
              </a:ext>
            </a:extLst>
          </p:cNvPr>
          <p:cNvCxnSpPr>
            <a:cxnSpLocks/>
          </p:cNvCxnSpPr>
          <p:nvPr/>
        </p:nvCxnSpPr>
        <p:spPr>
          <a:xfrm>
            <a:off x="1855527" y="3660651"/>
            <a:ext cx="700196" cy="102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4840625C-0BC6-7D26-8363-22764D85828A}"/>
              </a:ext>
            </a:extLst>
          </p:cNvPr>
          <p:cNvCxnSpPr>
            <a:cxnSpLocks/>
          </p:cNvCxnSpPr>
          <p:nvPr/>
        </p:nvCxnSpPr>
        <p:spPr>
          <a:xfrm flipV="1">
            <a:off x="1841042" y="2257999"/>
            <a:ext cx="2127584" cy="137903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8BC0BB03-3EAB-EABD-AB4E-7765548BFC69}"/>
              </a:ext>
            </a:extLst>
          </p:cNvPr>
          <p:cNvCxnSpPr>
            <a:cxnSpLocks/>
          </p:cNvCxnSpPr>
          <p:nvPr/>
        </p:nvCxnSpPr>
        <p:spPr>
          <a:xfrm flipV="1">
            <a:off x="1584957" y="5084999"/>
            <a:ext cx="941296" cy="9513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3E8B5585-7ED3-01D3-33D9-5245A5907CDE}"/>
              </a:ext>
            </a:extLst>
          </p:cNvPr>
          <p:cNvCxnSpPr>
            <a:cxnSpLocks/>
          </p:cNvCxnSpPr>
          <p:nvPr/>
        </p:nvCxnSpPr>
        <p:spPr>
          <a:xfrm flipH="1">
            <a:off x="2828803" y="3911949"/>
            <a:ext cx="174556" cy="40285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55DEFF9-847E-3E59-A8D7-4FC1DB6FAF9B}"/>
              </a:ext>
            </a:extLst>
          </p:cNvPr>
          <p:cNvSpPr txBox="1"/>
          <p:nvPr/>
        </p:nvSpPr>
        <p:spPr>
          <a:xfrm>
            <a:off x="4706702" y="3516038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voltage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EDD226C-7DDA-3F41-BF59-355EBC451E8B}"/>
              </a:ext>
            </a:extLst>
          </p:cNvPr>
          <p:cNvCxnSpPr>
            <a:cxnSpLocks/>
          </p:cNvCxnSpPr>
          <p:nvPr/>
        </p:nvCxnSpPr>
        <p:spPr>
          <a:xfrm flipH="1">
            <a:off x="4405773" y="3838999"/>
            <a:ext cx="306399" cy="358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ABD69FF-270E-E241-C44F-71D097ABEC21}"/>
              </a:ext>
            </a:extLst>
          </p:cNvPr>
          <p:cNvSpPr txBox="1"/>
          <p:nvPr/>
        </p:nvSpPr>
        <p:spPr>
          <a:xfrm>
            <a:off x="5164624" y="4477491"/>
            <a:ext cx="106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speed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23F342F4-6C88-4F96-D17E-246F723DF18A}"/>
              </a:ext>
            </a:extLst>
          </p:cNvPr>
          <p:cNvSpPr/>
          <p:nvPr/>
        </p:nvSpPr>
        <p:spPr>
          <a:xfrm flipH="1">
            <a:off x="3721258" y="484269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09C092E1-6701-186A-9D85-39FE93BAEF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264" y="4591999"/>
            <a:ext cx="498186" cy="4744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ED96E156-0C1E-B1A8-F3EC-853143E7D542}"/>
              </a:ext>
            </a:extLst>
          </p:cNvPr>
          <p:cNvCxnSpPr>
            <a:cxnSpLocks/>
          </p:cNvCxnSpPr>
          <p:nvPr/>
        </p:nvCxnSpPr>
        <p:spPr>
          <a:xfrm flipH="1" flipV="1">
            <a:off x="3528598" y="5116547"/>
            <a:ext cx="4076" cy="72685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5F692-E2FB-AB18-14FD-C1890A199965}"/>
              </a:ext>
            </a:extLst>
          </p:cNvPr>
          <p:cNvCxnSpPr>
            <a:stCxn id="1087" idx="2"/>
          </p:cNvCxnSpPr>
          <p:nvPr/>
        </p:nvCxnSpPr>
        <p:spPr>
          <a:xfrm>
            <a:off x="3747357" y="5066462"/>
            <a:ext cx="0" cy="128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FEEDAF-A0C2-1DA2-EDAD-7DD80A3850F4}"/>
              </a:ext>
            </a:extLst>
          </p:cNvPr>
          <p:cNvSpPr txBox="1"/>
          <p:nvPr/>
        </p:nvSpPr>
        <p:spPr>
          <a:xfrm>
            <a:off x="2882081" y="5795344"/>
            <a:ext cx="17840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Air Brake Pressure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D739F5A-115F-F581-6C38-5AA6A67B32D0}"/>
              </a:ext>
            </a:extLst>
          </p:cNvPr>
          <p:cNvSpPr txBox="1"/>
          <p:nvPr/>
        </p:nvSpPr>
        <p:spPr>
          <a:xfrm>
            <a:off x="5200136" y="6356712"/>
            <a:ext cx="3089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SCADA S7comm Link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A4075046-96FD-F245-CF0F-EF2572763CB3}"/>
              </a:ext>
            </a:extLst>
          </p:cNvPr>
          <p:cNvCxnSpPr>
            <a:cxnSpLocks/>
          </p:cNvCxnSpPr>
          <p:nvPr/>
        </p:nvCxnSpPr>
        <p:spPr>
          <a:xfrm flipH="1">
            <a:off x="6915082" y="4427583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82019F96-F044-C7C3-ABF9-B725E90BA2E5}"/>
              </a:ext>
            </a:extLst>
          </p:cNvPr>
          <p:cNvCxnSpPr>
            <a:cxnSpLocks/>
          </p:cNvCxnSpPr>
          <p:nvPr/>
        </p:nvCxnSpPr>
        <p:spPr>
          <a:xfrm>
            <a:off x="6446388" y="1823563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DCCBD96D-A252-8D23-B8DC-026D90D77616}"/>
              </a:ext>
            </a:extLst>
          </p:cNvPr>
          <p:cNvSpPr txBox="1"/>
          <p:nvPr/>
        </p:nvSpPr>
        <p:spPr>
          <a:xfrm>
            <a:off x="6798652" y="1719980"/>
            <a:ext cx="16642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Electrical Signal to PLC</a:t>
            </a:r>
            <a:endParaRPr lang="en-SG" sz="900" b="1" dirty="0"/>
          </a:p>
        </p:txBody>
      </p: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93235B4E-1225-FD8F-E40C-042EC498CC87}"/>
              </a:ext>
            </a:extLst>
          </p:cNvPr>
          <p:cNvCxnSpPr>
            <a:cxnSpLocks/>
          </p:cNvCxnSpPr>
          <p:nvPr/>
        </p:nvCxnSpPr>
        <p:spPr>
          <a:xfrm flipV="1">
            <a:off x="6649978" y="2038718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5" name="Oval 1114">
            <a:extLst>
              <a:ext uri="{FF2B5EF4-FFF2-40B4-BE49-F238E27FC236}">
                <a16:creationId xmlns:a16="http://schemas.microsoft.com/office/drawing/2014/main" id="{2FDF7B5D-24EA-D433-8221-794BC28BA6F8}"/>
              </a:ext>
            </a:extLst>
          </p:cNvPr>
          <p:cNvSpPr/>
          <p:nvPr/>
        </p:nvSpPr>
        <p:spPr>
          <a:xfrm>
            <a:off x="6413372" y="1974021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EE4F71F-40E8-3347-7F50-9BF9420C1384}"/>
              </a:ext>
            </a:extLst>
          </p:cNvPr>
          <p:cNvSpPr txBox="1"/>
          <p:nvPr/>
        </p:nvSpPr>
        <p:spPr>
          <a:xfrm>
            <a:off x="6798947" y="1927989"/>
            <a:ext cx="16722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latching relay or switch</a:t>
            </a:r>
            <a:endParaRPr lang="en-SG" sz="1000" b="1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DB9AB95F-6EAA-A948-81AA-280B2844A214}"/>
              </a:ext>
            </a:extLst>
          </p:cNvPr>
          <p:cNvSpPr/>
          <p:nvPr/>
        </p:nvSpPr>
        <p:spPr>
          <a:xfrm>
            <a:off x="6424721" y="2279176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0EE9E52F-1E18-3989-B39A-FA26F4F42670}"/>
              </a:ext>
            </a:extLst>
          </p:cNvPr>
          <p:cNvSpPr/>
          <p:nvPr/>
        </p:nvSpPr>
        <p:spPr>
          <a:xfrm flipH="1">
            <a:off x="6652275" y="2269117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142ACBD-5D8F-07AC-467F-8329DD724DD2}"/>
              </a:ext>
            </a:extLst>
          </p:cNvPr>
          <p:cNvSpPr txBox="1"/>
          <p:nvPr/>
        </p:nvSpPr>
        <p:spPr>
          <a:xfrm>
            <a:off x="6819473" y="2205811"/>
            <a:ext cx="15461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Sensors and meters </a:t>
            </a:r>
            <a:endParaRPr lang="en-SG" sz="1000" b="1" dirty="0"/>
          </a:p>
        </p:txBody>
      </p: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032F0BB3-946D-09AD-FA92-93132AEC9539}"/>
              </a:ext>
            </a:extLst>
          </p:cNvPr>
          <p:cNvCxnSpPr>
            <a:cxnSpLocks/>
          </p:cNvCxnSpPr>
          <p:nvPr/>
        </p:nvCxnSpPr>
        <p:spPr>
          <a:xfrm>
            <a:off x="6422636" y="2562136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6CCFE3D-749B-94CC-10FB-16D6FEF45A92}"/>
              </a:ext>
            </a:extLst>
          </p:cNvPr>
          <p:cNvSpPr txBox="1"/>
          <p:nvPr/>
        </p:nvSpPr>
        <p:spPr>
          <a:xfrm>
            <a:off x="6799335" y="2425743"/>
            <a:ext cx="1602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Electrical Signal to RTU</a:t>
            </a:r>
            <a:endParaRPr lang="en-SG" sz="1000" b="1" dirty="0"/>
          </a:p>
        </p:txBody>
      </p: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A83FBB3-2B13-279E-BEF3-72E7D70FA76C}"/>
              </a:ext>
            </a:extLst>
          </p:cNvPr>
          <p:cNvCxnSpPr>
            <a:cxnSpLocks/>
          </p:cNvCxnSpPr>
          <p:nvPr/>
        </p:nvCxnSpPr>
        <p:spPr>
          <a:xfrm flipV="1">
            <a:off x="6544961" y="1933043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E46E6796-FDE6-8ACE-2B17-2FA3DB2037CB}"/>
              </a:ext>
            </a:extLst>
          </p:cNvPr>
          <p:cNvCxnSpPr>
            <a:cxnSpLocks/>
          </p:cNvCxnSpPr>
          <p:nvPr/>
        </p:nvCxnSpPr>
        <p:spPr>
          <a:xfrm>
            <a:off x="6435059" y="2777437"/>
            <a:ext cx="3319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52FCB2EF-2D9C-7B9C-5164-E8EAE7681D95}"/>
              </a:ext>
            </a:extLst>
          </p:cNvPr>
          <p:cNvSpPr txBox="1"/>
          <p:nvPr/>
        </p:nvSpPr>
        <p:spPr>
          <a:xfrm>
            <a:off x="6820577" y="2647277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link </a:t>
            </a:r>
            <a:endParaRPr lang="en-SG" sz="1050" b="1" dirty="0"/>
          </a:p>
        </p:txBody>
      </p:sp>
      <p:pic>
        <p:nvPicPr>
          <p:cNvPr id="1149" name="Picture 1148" descr="A logo of a train&#10;&#10;AI-generated content may be incorrect.">
            <a:extLst>
              <a:ext uri="{FF2B5EF4-FFF2-40B4-BE49-F238E27FC236}">
                <a16:creationId xmlns:a16="http://schemas.microsoft.com/office/drawing/2014/main" id="{793BC161-3174-8736-3563-5D02D848B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0" y="531993"/>
            <a:ext cx="794166" cy="816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65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263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11</cp:revision>
  <dcterms:created xsi:type="dcterms:W3CDTF">2025-07-01T09:01:19Z</dcterms:created>
  <dcterms:modified xsi:type="dcterms:W3CDTF">2025-07-02T07:45:13Z</dcterms:modified>
</cp:coreProperties>
</file>