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9CC2-4150-B533-DCB4-F14FB27FD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24EBC-2C5D-D74F-AE62-5947EF8A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F683-1F65-F5E6-B041-3FAC8DB9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3038-A188-5E28-8A0A-241B288D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069D-962F-156E-0E3D-37AA4B9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933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43D4-E6D1-F302-65A2-42813C1D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A1359-4599-C447-9027-CAAD793D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B6523-AFC1-3CA2-C2DA-F7295ABD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95D4-DD63-5370-760A-86C8C5B29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29B11-0AC4-8E02-E9E1-29CD242F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62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7FDFB-795D-168B-91A9-5EE26E7204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329F4-67A8-AA18-F0AC-F3530F49A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55F62-5509-28F7-79CA-4C22FA6F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607B-E97D-FC2D-72D9-05DE4664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F090-C3DA-4202-85EA-FAA87B30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911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3CE6-5A46-A435-3C61-72A4EB36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B31E-8103-6A9B-BE66-FA213DDE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A5E3-5AC5-A4CA-01A5-254D0B7F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39BBC-54CF-FF33-B784-93852DA6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7667-34DE-E06E-1CA9-C1ED0BB9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78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182C-1A84-5739-7D52-B8815B18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37615-5988-3723-1C99-58264182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3AFCC-DC64-6B04-CEB9-71FC66D1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2DED1-628B-36E2-6EAE-C9C2AB58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366D2-764B-B7E8-8212-7C2E4BC2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58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D090-6315-8EA0-D9B1-B4C5AD65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8C9A-58FA-73AA-AD9A-E838344E4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D7186-E56F-39F7-11AB-3BD7D2687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BED0-37B6-63AB-E971-C770743B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039A4-E99F-5C07-28FB-E1FCD26A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434CE-569F-EB58-736E-62C18579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04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8A52-8F7B-8584-8DD8-CE405C0A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84604-D3FC-4A2D-B4AB-757B2734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4D45E-08DE-03FA-762E-00ABFC466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E42C4-3882-20DF-1CC5-BE12FF049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683C0-C6F1-AFA4-A0D7-6CEFBEF0D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7B0A07-85FA-F44E-9069-40863D4E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8DC78-C1F5-9F6B-EE41-A6E86F7A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C17DC-B668-995C-2F4B-B437C143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114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D953-1E7B-4266-A5EE-FDA8CF60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54559-143E-43F4-B39A-C1A90721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D11D3-C8D5-4A2F-C289-C29AEC40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B42F0-6354-D79E-F715-0455359F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7249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62DF5-CA1B-A761-B5FF-F6F3D455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0E21F-7D1C-8C89-4D78-F1B0ECF6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887AC-9877-4D7D-DC22-B9C55DC0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50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22AC-61E0-37D8-3167-35B8C8C8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D14C-E430-9A1C-9523-217AC16B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5702D-C2A7-BD7A-D745-12CACD76E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67D52-397E-96B9-F83E-96070FF2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A7601-725C-26FA-3A48-97A7B8C07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EC18-4DA7-2220-62E8-CD3A2826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64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EDB1-C17C-C4E7-5E1C-30553303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984DB-0B96-51E7-7102-88E78D934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14F2-F70E-B102-E033-CE56BF91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3146-B97A-E96D-AF40-D188B3AD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7E35A-BCA0-74D2-20E9-9738C0C0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6D939-BE66-0C4B-0382-7D03454F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943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67815-38F3-5D08-0F2B-37BF22B4F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A1A9-EF39-611C-4F12-E738B06C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1B79-79A1-2EBB-31E5-615602AB5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D09F8C-6821-4A27-BDDC-26405946E34A}" type="datetimeFigureOut">
              <a:rPr lang="en-SG" smtClean="0"/>
              <a:t>16/8/2025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948A-AA13-9058-DFCA-90DA71235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2225-2FC6-02C8-5A9A-F80809A9B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41FB4-6FA9-4021-A18A-BF6178B2D5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56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691813B0-8EBF-4D68-6873-207520536B5B}"/>
              </a:ext>
            </a:extLst>
          </p:cNvPr>
          <p:cNvSpPr/>
          <p:nvPr/>
        </p:nvSpPr>
        <p:spPr>
          <a:xfrm>
            <a:off x="393192" y="310896"/>
            <a:ext cx="11301984" cy="61904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6355B2-EC42-77BA-60C1-4C15312FE611}"/>
              </a:ext>
            </a:extLst>
          </p:cNvPr>
          <p:cNvSpPr/>
          <p:nvPr/>
        </p:nvSpPr>
        <p:spPr>
          <a:xfrm>
            <a:off x="6040357" y="1410137"/>
            <a:ext cx="2744828" cy="11098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A7472-D814-B0DE-D6BA-84E9A08D6A20}"/>
              </a:ext>
            </a:extLst>
          </p:cNvPr>
          <p:cNvSpPr txBox="1"/>
          <p:nvPr/>
        </p:nvSpPr>
        <p:spPr>
          <a:xfrm>
            <a:off x="584170" y="599208"/>
            <a:ext cx="10912374" cy="52322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CTF Challenge Write Up :  KYPO Locust 3302 Challenge of Blackcat</a:t>
            </a:r>
            <a:endParaRPr lang="en-SG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993BF-61AC-1F09-68C0-3D0011E7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240" y="1410137"/>
            <a:ext cx="2129531" cy="11098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68FD18-8C5A-98BE-79EE-CBC71448EEEE}"/>
              </a:ext>
            </a:extLst>
          </p:cNvPr>
          <p:cNvSpPr/>
          <p:nvPr/>
        </p:nvSpPr>
        <p:spPr>
          <a:xfrm>
            <a:off x="816494" y="1566549"/>
            <a:ext cx="2065602" cy="725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Task 1: Scan the IP address and 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F99C2E-7029-E301-75C8-5A122C425363}"/>
              </a:ext>
            </a:extLst>
          </p:cNvPr>
          <p:cNvSpPr/>
          <p:nvPr/>
        </p:nvSpPr>
        <p:spPr>
          <a:xfrm>
            <a:off x="865432" y="3622876"/>
            <a:ext cx="2065602" cy="72523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Task 2: Identify a vulnerability</a:t>
            </a:r>
            <a:endParaRPr lang="en-SG" sz="16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8DE438-61EE-6606-083F-CC127CCB4416}"/>
              </a:ext>
            </a:extLst>
          </p:cNvPr>
          <p:cNvSpPr/>
          <p:nvPr/>
        </p:nvSpPr>
        <p:spPr>
          <a:xfrm>
            <a:off x="865432" y="5505946"/>
            <a:ext cx="2065602" cy="72523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b="1" dirty="0"/>
              <a:t>Task 3: Exploit the vulnerability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09AD0D-D284-BC05-8264-4756B188F772}"/>
              </a:ext>
            </a:extLst>
          </p:cNvPr>
          <p:cNvSpPr/>
          <p:nvPr/>
        </p:nvSpPr>
        <p:spPr>
          <a:xfrm>
            <a:off x="3205811" y="4022084"/>
            <a:ext cx="1939523" cy="88824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b="1" dirty="0"/>
              <a:t>Task 4: </a:t>
            </a:r>
            <a:r>
              <a:rPr lang="en-US" sz="1600" b="1" dirty="0"/>
              <a:t>Find an IP address of the secret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4C6916-90FB-FCBB-4FFF-014E58F5E76A}"/>
              </a:ext>
            </a:extLst>
          </p:cNvPr>
          <p:cNvSpPr/>
          <p:nvPr/>
        </p:nvSpPr>
        <p:spPr>
          <a:xfrm>
            <a:off x="5535133" y="2828355"/>
            <a:ext cx="1824217" cy="74251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b="1" dirty="0"/>
              <a:t>Taks 5: </a:t>
            </a:r>
            <a:r>
              <a:rPr lang="en-US" sz="1600" b="1" dirty="0"/>
              <a:t>Access the secret server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B29F7D-78BF-DF54-6ACC-07B4A9D80467}"/>
              </a:ext>
            </a:extLst>
          </p:cNvPr>
          <p:cNvSpPr/>
          <p:nvPr/>
        </p:nvSpPr>
        <p:spPr>
          <a:xfrm>
            <a:off x="8983204" y="2810351"/>
            <a:ext cx="2065601" cy="76052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600" b="1" dirty="0"/>
              <a:t>Task 6: </a:t>
            </a:r>
            <a:r>
              <a:rPr lang="en-US" sz="1600" b="1" dirty="0"/>
              <a:t>Steal secret information from the other server</a:t>
            </a:r>
            <a:endParaRPr lang="en-SG" sz="16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681E14B-4131-CC03-B3EC-45A305C74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418" y="1410137"/>
            <a:ext cx="2622109" cy="1109822"/>
          </a:xfrm>
          <a:prstGeom prst="rect">
            <a:avLst/>
          </a:prstGeom>
        </p:spPr>
      </p:pic>
      <p:pic>
        <p:nvPicPr>
          <p:cNvPr id="20" name="Picture 2" descr="CTFd Portable Challenges Plugin - IT DIY, Pentesting, Cyber Security">
            <a:extLst>
              <a:ext uri="{FF2B5EF4-FFF2-40B4-BE49-F238E27FC236}">
                <a16:creationId xmlns:a16="http://schemas.microsoft.com/office/drawing/2014/main" id="{33F14514-5DC8-4FFB-1F56-FDB2BE79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300" y="1566549"/>
            <a:ext cx="2511641" cy="85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372A67-E293-E7F9-D708-D94CBD95742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49295" y="2291787"/>
            <a:ext cx="0" cy="1331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E9D0DC8-3727-9C55-7E5A-32921E370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289" y="2509886"/>
            <a:ext cx="740312" cy="79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744975-6DE6-045A-50DA-542EDC5EDC90}"/>
              </a:ext>
            </a:extLst>
          </p:cNvPr>
          <p:cNvCxnSpPr>
            <a:cxnSpLocks/>
          </p:cNvCxnSpPr>
          <p:nvPr/>
        </p:nvCxnSpPr>
        <p:spPr>
          <a:xfrm flipH="1">
            <a:off x="1835734" y="4348114"/>
            <a:ext cx="13561" cy="11314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67FC401-D699-0FE9-AFD1-9CE7D925B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943" y="4562377"/>
            <a:ext cx="1366660" cy="6047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FE7DF21-340E-22FF-75C6-C637784531F0}"/>
              </a:ext>
            </a:extLst>
          </p:cNvPr>
          <p:cNvCxnSpPr>
            <a:cxnSpLocks/>
            <a:stCxn id="10" idx="3"/>
            <a:endCxn id="11" idx="2"/>
          </p:cNvCxnSpPr>
          <p:nvPr/>
        </p:nvCxnSpPr>
        <p:spPr>
          <a:xfrm flipV="1">
            <a:off x="2931034" y="4910327"/>
            <a:ext cx="1244539" cy="95823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0748727-55FA-93B7-41F4-117317E6397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609"/>
          <a:stretch>
            <a:fillRect/>
          </a:stretch>
        </p:blipFill>
        <p:spPr>
          <a:xfrm>
            <a:off x="3778777" y="5313352"/>
            <a:ext cx="793592" cy="817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D37EE30-D406-F53C-C88A-CD8B2C31A53C}"/>
              </a:ext>
            </a:extLst>
          </p:cNvPr>
          <p:cNvCxnSpPr>
            <a:cxnSpLocks/>
            <a:stCxn id="11" idx="0"/>
            <a:endCxn id="12" idx="1"/>
          </p:cNvCxnSpPr>
          <p:nvPr/>
        </p:nvCxnSpPr>
        <p:spPr>
          <a:xfrm rot="5400000" flipH="1" flipV="1">
            <a:off x="4444118" y="2931069"/>
            <a:ext cx="822471" cy="13595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DDED9CA3-AA2E-C635-AB2A-11E959685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8268" y="2799346"/>
            <a:ext cx="824424" cy="819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28323A-2D88-1FF0-5DBE-3E1189E052A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359350" y="3190611"/>
            <a:ext cx="1623854" cy="9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579E902F-318F-5ACF-70FB-D926CFBD67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0258" y="2779374"/>
            <a:ext cx="740312" cy="759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" name="Picture 60" descr="A diagram of a network&#10;&#10;AI-generated content may be incorrect.">
            <a:extLst>
              <a:ext uri="{FF2B5EF4-FFF2-40B4-BE49-F238E27FC236}">
                <a16:creationId xmlns:a16="http://schemas.microsoft.com/office/drawing/2014/main" id="{5071B95A-470A-CD1A-FFC2-7992EDEF4D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3"/>
          <a:stretch>
            <a:fillRect/>
          </a:stretch>
        </p:blipFill>
        <p:spPr>
          <a:xfrm>
            <a:off x="5328669" y="3807032"/>
            <a:ext cx="5720135" cy="2379110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55531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</cp:revision>
  <dcterms:created xsi:type="dcterms:W3CDTF">2025-08-16T15:12:50Z</dcterms:created>
  <dcterms:modified xsi:type="dcterms:W3CDTF">2025-08-16T15:41:15Z</dcterms:modified>
</cp:coreProperties>
</file>