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7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42" autoAdjust="0"/>
  </p:normalViewPr>
  <p:slideViewPr>
    <p:cSldViewPr snapToGrid="0">
      <p:cViewPr>
        <p:scale>
          <a:sx n="120" d="100"/>
          <a:sy n="120" d="100"/>
        </p:scale>
        <p:origin x="19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E7EE0D-03FE-41FA-B3B0-0034635591F3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9E7A7-CE71-44B2-90E3-D9C359A51CC5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6410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1498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9E7A7-CE71-44B2-90E3-D9C359A51CC5}" type="slidenum">
              <a:rPr lang="en-SG" smtClean="0"/>
              <a:t>10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84448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6CA-1733-6301-3455-BCA328D8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3427-61DD-A53D-21D8-FB4209CD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FFFE-D939-4064-2D9C-0CCC85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DCDD-49D3-D7B3-155F-8E8BB81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961-88AC-7710-2E32-0A81A59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1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7-6D05-03B9-7462-EAC27BB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5D6-9002-2E90-C5F3-F3949067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5231-A832-BC09-6308-6A5841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5C0-B83A-DE9E-3020-E9A3871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6577-B909-142B-C628-0AF374D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8E8E-84B8-86D9-7EB5-9D99242E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A2A0-9341-41FB-61D2-75F8D102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D9B-A007-FE84-0419-9F09C84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E27C-95C1-DEF6-23E8-77D0F10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23C-E881-BAEA-4D76-9D5081C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0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7BF-1E68-B60E-C271-AF33D93D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9B-8A75-B87E-3895-E398A726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B6D6-8C78-88D9-E2B6-058B3AF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495A-9871-4768-40E9-A6D31D6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530F-08EC-CD21-7313-E0C5014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C7A-9AC7-C118-CD36-24B8CAC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FF79-123E-F55A-1835-71CB0553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13C-C4C3-0670-E65B-7F3EA0C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D1C-7590-C056-E8D5-EED893B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7717-C23C-8EB9-5D5B-5412918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16C-4B3C-694C-5BDA-FC2ADD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2C48-8C2A-27B9-A9BB-9F5A0DE0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FC7-4E87-59D3-239D-516FEFA3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38CC-6295-18EF-313A-28A6AFF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E9C7-933D-5A5F-B929-2BDAFF0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CE83-5E18-1569-DED7-EDFD99F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1B-4D1D-F1C1-C4D0-A9BF916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4C19-1B52-41A9-88AA-A0A5B39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CD2-71D4-AD38-6D3F-48867638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49AE-3F62-1848-A990-E28AF374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87DF9-363D-9C73-2BFF-DD88E805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0274-1909-996B-182A-4A9E2C0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E03F7-2180-9D0D-D5BD-A035593C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9AF7-5950-BADD-F141-785DB3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8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3DD-424B-1280-C904-47CDD5E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6895F-CA39-F1C3-6E7F-B76D1E0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66EC-8C09-1228-8CE2-C9FC17E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26E-7502-0798-B979-C518D20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7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368C-AC3C-F905-BB34-F12C0D8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D4F4-FDB7-8DAE-CD25-292C34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5DA-E2FF-870C-D576-D5E3C9C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4AE-F5D4-1201-659D-1558DB3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EE6-6236-5791-DBCE-7546CCF2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0256-4F5D-7A0B-109B-C6C6050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6A33-EF62-AB1E-D1CC-F9F18FE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59E6-9706-6C14-EBE2-02488612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1ACA-BF98-9DCD-0C1A-1BC721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6C8-8056-1250-7AF5-13F29BC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BDC0-FF30-DF06-E226-21B4FFC0C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7592-7F99-BCEE-7B7F-5FED7E78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8F90-3468-D78F-E289-D74A728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938F-10CA-35CF-E087-044DF6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50F4-A239-66B1-02FC-BC48530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E27F6-243D-16D0-7F00-CAE9DF80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CD6-AA11-0BF9-58B3-700EC93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51-5967-C5BD-439C-FE4858E8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9E00-CF4A-454F-A837-FC85BA3EF76B}" type="datetimeFigureOut">
              <a:rPr lang="en-SG" smtClean="0"/>
              <a:t>20/7/2024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37BF-85FC-FDD0-5C2F-55E9A065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CF6F-9B8C-1BE8-AB0E-14CC697B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0.svg"/><Relationship Id="rId5" Type="http://schemas.openxmlformats.org/officeDocument/2006/relationships/image" Target="../media/image18.png"/><Relationship Id="rId10" Type="http://schemas.openxmlformats.org/officeDocument/2006/relationships/image" Target="../media/image29.png"/><Relationship Id="rId4" Type="http://schemas.openxmlformats.org/officeDocument/2006/relationships/image" Target="../media/image9.svg"/><Relationship Id="rId9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e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1B30-1C4A-89FC-CFB4-CF56D6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42" y="695686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BD5F-0151-BC11-1004-9C63CD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22" y="679023"/>
            <a:ext cx="4767045" cy="27499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86308-720E-9DE4-F263-CBAFA9C1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2" y="3689874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B5F7-45C5-EB6D-D003-6D286D00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99" y="3689873"/>
            <a:ext cx="4754968" cy="2733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55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AA85D6A-22C7-79B5-90E3-C74AB5ADF9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47939" y="1417450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C0F0E0C4-41FA-7719-4E4D-2AF74CEB19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71242" y="1399529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B983EE-DEEC-15A8-1028-71F600B0993F}"/>
              </a:ext>
            </a:extLst>
          </p:cNvPr>
          <p:cNvSpPr/>
          <p:nvPr/>
        </p:nvSpPr>
        <p:spPr>
          <a:xfrm>
            <a:off x="1063891" y="92117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F919DFD-85A9-F620-1AD3-4E5894A79A07}"/>
              </a:ext>
            </a:extLst>
          </p:cNvPr>
          <p:cNvSpPr/>
          <p:nvPr/>
        </p:nvSpPr>
        <p:spPr>
          <a:xfrm>
            <a:off x="1095894" y="95545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2E4E63-8E56-42FC-C187-88482AA6EFD1}"/>
              </a:ext>
            </a:extLst>
          </p:cNvPr>
          <p:cNvSpPr/>
          <p:nvPr/>
        </p:nvSpPr>
        <p:spPr>
          <a:xfrm>
            <a:off x="1283347" y="95545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A029120-CE50-CE45-9C5C-053DF367102E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269630" y="1143211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8B28C78-AAA5-C2D7-64AC-6D402569B396}"/>
              </a:ext>
            </a:extLst>
          </p:cNvPr>
          <p:cNvSpPr/>
          <p:nvPr/>
        </p:nvSpPr>
        <p:spPr>
          <a:xfrm>
            <a:off x="859540" y="1747072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695765-4803-B063-7D1F-BB562AD6CB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6598" y="3046892"/>
            <a:ext cx="3200000" cy="1419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B3B865-CD5A-9A28-F017-CAF89C9940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012" y="3589133"/>
            <a:ext cx="939854" cy="93985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8F12B33-7A5A-3B6E-F111-D39922C10793}"/>
              </a:ext>
            </a:extLst>
          </p:cNvPr>
          <p:cNvSpPr txBox="1"/>
          <p:nvPr/>
        </p:nvSpPr>
        <p:spPr>
          <a:xfrm>
            <a:off x="1428977" y="1208519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0992A0-640B-B9D2-7CE9-4F8858001F1E}"/>
              </a:ext>
            </a:extLst>
          </p:cNvPr>
          <p:cNvSpPr txBox="1"/>
          <p:nvPr/>
        </p:nvSpPr>
        <p:spPr>
          <a:xfrm>
            <a:off x="4030606" y="1224945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3AB4DFB-AE79-1488-C785-8E1A1DAAFB16}"/>
              </a:ext>
            </a:extLst>
          </p:cNvPr>
          <p:cNvSpPr txBox="1"/>
          <p:nvPr/>
        </p:nvSpPr>
        <p:spPr>
          <a:xfrm>
            <a:off x="905550" y="5796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3CA8D4-5D2C-835E-E9E3-7E31454BBD46}"/>
              </a:ext>
            </a:extLst>
          </p:cNvPr>
          <p:cNvCxnSpPr/>
          <p:nvPr/>
        </p:nvCxnSpPr>
        <p:spPr>
          <a:xfrm>
            <a:off x="936903" y="2107805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E3E808E-800C-4DA5-88C3-9268A82E4CF0}"/>
              </a:ext>
            </a:extLst>
          </p:cNvPr>
          <p:cNvCxnSpPr>
            <a:cxnSpLocks/>
          </p:cNvCxnSpPr>
          <p:nvPr/>
        </p:nvCxnSpPr>
        <p:spPr>
          <a:xfrm>
            <a:off x="859540" y="2296781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D6C8E9-B8EF-D01B-60BE-3D5ABF8E1375}"/>
              </a:ext>
            </a:extLst>
          </p:cNvPr>
          <p:cNvCxnSpPr>
            <a:cxnSpLocks/>
          </p:cNvCxnSpPr>
          <p:nvPr/>
        </p:nvCxnSpPr>
        <p:spPr>
          <a:xfrm>
            <a:off x="859540" y="2497949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22CC1D7-BF7B-9E46-970A-68E6B0528E69}"/>
              </a:ext>
            </a:extLst>
          </p:cNvPr>
          <p:cNvCxnSpPr>
            <a:cxnSpLocks/>
          </p:cNvCxnSpPr>
          <p:nvPr/>
        </p:nvCxnSpPr>
        <p:spPr>
          <a:xfrm>
            <a:off x="1612531" y="1705484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63D3ADD-9354-0C04-0110-D3DB79ECA8E6}"/>
              </a:ext>
            </a:extLst>
          </p:cNvPr>
          <p:cNvCxnSpPr>
            <a:cxnSpLocks/>
          </p:cNvCxnSpPr>
          <p:nvPr/>
        </p:nvCxnSpPr>
        <p:spPr>
          <a:xfrm>
            <a:off x="4435834" y="1831460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BEB5B8-1408-6475-0B28-7A18580C9B7B}"/>
              </a:ext>
            </a:extLst>
          </p:cNvPr>
          <p:cNvCxnSpPr>
            <a:cxnSpLocks/>
          </p:cNvCxnSpPr>
          <p:nvPr/>
        </p:nvCxnSpPr>
        <p:spPr>
          <a:xfrm>
            <a:off x="5108146" y="2090416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080FB3E-8A8F-E074-A05F-7B2969543C88}"/>
              </a:ext>
            </a:extLst>
          </p:cNvPr>
          <p:cNvCxnSpPr>
            <a:cxnSpLocks/>
          </p:cNvCxnSpPr>
          <p:nvPr/>
        </p:nvCxnSpPr>
        <p:spPr>
          <a:xfrm>
            <a:off x="2184640" y="2497949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0D909CC-25CC-D757-403D-DA55CF1DAC20}"/>
              </a:ext>
            </a:extLst>
          </p:cNvPr>
          <p:cNvCxnSpPr>
            <a:cxnSpLocks/>
          </p:cNvCxnSpPr>
          <p:nvPr/>
        </p:nvCxnSpPr>
        <p:spPr>
          <a:xfrm>
            <a:off x="2184640" y="4316944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A6D9B3C-6B9B-2E0B-5D17-F288EC48D4B4}"/>
              </a:ext>
            </a:extLst>
          </p:cNvPr>
          <p:cNvCxnSpPr>
            <a:cxnSpLocks/>
          </p:cNvCxnSpPr>
          <p:nvPr/>
        </p:nvCxnSpPr>
        <p:spPr>
          <a:xfrm>
            <a:off x="2743339" y="2296781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605D0A-C0AB-0E51-0B4F-8A650BB1FD4E}"/>
              </a:ext>
            </a:extLst>
          </p:cNvPr>
          <p:cNvCxnSpPr/>
          <p:nvPr/>
        </p:nvCxnSpPr>
        <p:spPr>
          <a:xfrm flipH="1">
            <a:off x="1834402" y="3829568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E617DE16-D55E-ADA5-EF83-51C3D50345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67676" y="2827241"/>
            <a:ext cx="476190" cy="409524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DCC1D5D-472E-F9AF-77AD-D2446574341A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1005771" y="3270098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EBCC380-5933-033C-192D-DCB7B2286E30}"/>
              </a:ext>
            </a:extLst>
          </p:cNvPr>
          <p:cNvCxnSpPr>
            <a:cxnSpLocks/>
          </p:cNvCxnSpPr>
          <p:nvPr/>
        </p:nvCxnSpPr>
        <p:spPr>
          <a:xfrm>
            <a:off x="936097" y="2296781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59E6B8-95A8-4FB2-A4F9-1276754C802D}"/>
              </a:ext>
            </a:extLst>
          </p:cNvPr>
          <p:cNvCxnSpPr>
            <a:cxnSpLocks/>
          </p:cNvCxnSpPr>
          <p:nvPr/>
        </p:nvCxnSpPr>
        <p:spPr>
          <a:xfrm>
            <a:off x="1087672" y="2497949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Oval 29">
            <a:extLst>
              <a:ext uri="{FF2B5EF4-FFF2-40B4-BE49-F238E27FC236}">
                <a16:creationId xmlns:a16="http://schemas.microsoft.com/office/drawing/2014/main" id="{378DCE6A-789D-F7C9-2835-D91998C8F30E}"/>
              </a:ext>
            </a:extLst>
          </p:cNvPr>
          <p:cNvSpPr/>
          <p:nvPr/>
        </p:nvSpPr>
        <p:spPr>
          <a:xfrm>
            <a:off x="911815" y="226835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085DEAB-4767-8C41-A210-B78ADC393F6D}"/>
              </a:ext>
            </a:extLst>
          </p:cNvPr>
          <p:cNvSpPr/>
          <p:nvPr/>
        </p:nvSpPr>
        <p:spPr>
          <a:xfrm>
            <a:off x="1230669" y="204741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6AD8E13-3914-A8B7-249F-BFF948979ED0}"/>
              </a:ext>
            </a:extLst>
          </p:cNvPr>
          <p:cNvSpPr/>
          <p:nvPr/>
        </p:nvSpPr>
        <p:spPr>
          <a:xfrm>
            <a:off x="1584645" y="2259805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E00281F-3D3B-26DF-2E20-390CB1722BC1}"/>
              </a:ext>
            </a:extLst>
          </p:cNvPr>
          <p:cNvSpPr/>
          <p:nvPr/>
        </p:nvSpPr>
        <p:spPr>
          <a:xfrm>
            <a:off x="1056499" y="246265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C0D3B98-0BB8-28E6-8FFE-3C38A665074C}"/>
              </a:ext>
            </a:extLst>
          </p:cNvPr>
          <p:cNvSpPr/>
          <p:nvPr/>
        </p:nvSpPr>
        <p:spPr>
          <a:xfrm>
            <a:off x="2152847" y="24718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921E01C-3E4B-BEFB-88B9-4B41E896E93B}"/>
              </a:ext>
            </a:extLst>
          </p:cNvPr>
          <p:cNvSpPr/>
          <p:nvPr/>
        </p:nvSpPr>
        <p:spPr>
          <a:xfrm>
            <a:off x="2710089" y="22711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A317BD7-1CAF-B7AC-E2D1-89EAEB0F30F3}"/>
              </a:ext>
            </a:extLst>
          </p:cNvPr>
          <p:cNvSpPr/>
          <p:nvPr/>
        </p:nvSpPr>
        <p:spPr>
          <a:xfrm>
            <a:off x="4404661" y="245187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7C141F6-7611-7CBE-2DE7-63B1E9863808}"/>
              </a:ext>
            </a:extLst>
          </p:cNvPr>
          <p:cNvSpPr/>
          <p:nvPr/>
        </p:nvSpPr>
        <p:spPr>
          <a:xfrm>
            <a:off x="5069369" y="2075270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16B6FA2-37C7-6518-5045-1E1D1869A00D}"/>
              </a:ext>
            </a:extLst>
          </p:cNvPr>
          <p:cNvSpPr/>
          <p:nvPr/>
        </p:nvSpPr>
        <p:spPr>
          <a:xfrm>
            <a:off x="974161" y="377156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39" name="Graphic 38" descr="Wireless router with solid fill">
            <a:extLst>
              <a:ext uri="{FF2B5EF4-FFF2-40B4-BE49-F238E27FC236}">
                <a16:creationId xmlns:a16="http://schemas.microsoft.com/office/drawing/2014/main" id="{8089DF6C-D64C-8CB5-F036-92DCA018C3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93955" y="1399091"/>
            <a:ext cx="329184" cy="329184"/>
          </a:xfrm>
          <a:prstGeom prst="rect">
            <a:avLst/>
          </a:prstGeom>
        </p:spPr>
      </p:pic>
      <p:pic>
        <p:nvPicPr>
          <p:cNvPr id="40" name="Graphic 39" descr="Wireless router with solid fill">
            <a:extLst>
              <a:ext uri="{FF2B5EF4-FFF2-40B4-BE49-F238E27FC236}">
                <a16:creationId xmlns:a16="http://schemas.microsoft.com/office/drawing/2014/main" id="{217FD2BE-9B67-4E99-C88A-25AC5279C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317258" y="1381170"/>
            <a:ext cx="329184" cy="32918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CB379378-8672-CCB8-CF1A-F221D095F181}"/>
              </a:ext>
            </a:extLst>
          </p:cNvPr>
          <p:cNvSpPr/>
          <p:nvPr/>
        </p:nvSpPr>
        <p:spPr>
          <a:xfrm>
            <a:off x="7109907" y="90281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0E2148FC-4E2D-E81E-890C-6BD199D5B581}"/>
              </a:ext>
            </a:extLst>
          </p:cNvPr>
          <p:cNvSpPr/>
          <p:nvPr/>
        </p:nvSpPr>
        <p:spPr>
          <a:xfrm>
            <a:off x="7141910" y="93710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703AA88-B94C-9D2F-8B4C-77FECE74A5A7}"/>
              </a:ext>
            </a:extLst>
          </p:cNvPr>
          <p:cNvSpPr/>
          <p:nvPr/>
        </p:nvSpPr>
        <p:spPr>
          <a:xfrm>
            <a:off x="7329363" y="93710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F924239-1E31-50E8-59FC-C8E37B2F3A6A}"/>
              </a:ext>
            </a:extLst>
          </p:cNvPr>
          <p:cNvCxnSpPr>
            <a:cxnSpLocks/>
            <a:stCxn id="41" idx="2"/>
          </p:cNvCxnSpPr>
          <p:nvPr/>
        </p:nvCxnSpPr>
        <p:spPr>
          <a:xfrm flipH="1">
            <a:off x="7315646" y="112485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C9515C9-2141-BDEE-3C3B-8EC5083BD161}"/>
              </a:ext>
            </a:extLst>
          </p:cNvPr>
          <p:cNvSpPr/>
          <p:nvPr/>
        </p:nvSpPr>
        <p:spPr>
          <a:xfrm>
            <a:off x="6905556" y="172871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F697A6EF-3FFB-CAFF-9324-EC0D806F1F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2614" y="3028533"/>
            <a:ext cx="3200000" cy="141904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353953A-CCE5-76CE-B51B-6DD5B8778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4028" y="3570774"/>
            <a:ext cx="939854" cy="939854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C36D7CD-FA15-6100-EAAC-3E3C3ED86976}"/>
              </a:ext>
            </a:extLst>
          </p:cNvPr>
          <p:cNvSpPr txBox="1"/>
          <p:nvPr/>
        </p:nvSpPr>
        <p:spPr>
          <a:xfrm>
            <a:off x="7474993" y="119016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71E109D-92B0-5D8E-7E14-5D93DF36FBC5}"/>
              </a:ext>
            </a:extLst>
          </p:cNvPr>
          <p:cNvSpPr txBox="1"/>
          <p:nvPr/>
        </p:nvSpPr>
        <p:spPr>
          <a:xfrm>
            <a:off x="10076622" y="120658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96BDD36-DF68-B78F-DBE6-2CA0A7AEF666}"/>
              </a:ext>
            </a:extLst>
          </p:cNvPr>
          <p:cNvSpPr txBox="1"/>
          <p:nvPr/>
        </p:nvSpPr>
        <p:spPr>
          <a:xfrm>
            <a:off x="6951566" y="56131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E6B4A189-E8CF-E84A-D73C-F39260B6D953}"/>
              </a:ext>
            </a:extLst>
          </p:cNvPr>
          <p:cNvCxnSpPr/>
          <p:nvPr/>
        </p:nvCxnSpPr>
        <p:spPr>
          <a:xfrm>
            <a:off x="6982919" y="208944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048FF2D0-4008-983F-6A8A-1E593C5846DF}"/>
              </a:ext>
            </a:extLst>
          </p:cNvPr>
          <p:cNvCxnSpPr>
            <a:cxnSpLocks/>
          </p:cNvCxnSpPr>
          <p:nvPr/>
        </p:nvCxnSpPr>
        <p:spPr>
          <a:xfrm>
            <a:off x="6905556" y="227842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C3A8CDA-694B-3D7C-102C-6D17C82CB599}"/>
              </a:ext>
            </a:extLst>
          </p:cNvPr>
          <p:cNvCxnSpPr>
            <a:cxnSpLocks/>
          </p:cNvCxnSpPr>
          <p:nvPr/>
        </p:nvCxnSpPr>
        <p:spPr>
          <a:xfrm>
            <a:off x="6905556" y="247959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A383277-BF66-8E38-42EF-0F5F5FC86457}"/>
              </a:ext>
            </a:extLst>
          </p:cNvPr>
          <p:cNvCxnSpPr>
            <a:cxnSpLocks/>
          </p:cNvCxnSpPr>
          <p:nvPr/>
        </p:nvCxnSpPr>
        <p:spPr>
          <a:xfrm>
            <a:off x="7658547" y="168712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4A85AC9-7785-88E1-5D71-BB525A72BBCD}"/>
              </a:ext>
            </a:extLst>
          </p:cNvPr>
          <p:cNvCxnSpPr>
            <a:cxnSpLocks/>
          </p:cNvCxnSpPr>
          <p:nvPr/>
        </p:nvCxnSpPr>
        <p:spPr>
          <a:xfrm>
            <a:off x="10481850" y="181310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417DA1-6302-9D6F-4E3E-A9EAA229F2EF}"/>
              </a:ext>
            </a:extLst>
          </p:cNvPr>
          <p:cNvCxnSpPr>
            <a:cxnSpLocks/>
          </p:cNvCxnSpPr>
          <p:nvPr/>
        </p:nvCxnSpPr>
        <p:spPr>
          <a:xfrm>
            <a:off x="11154162" y="207205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5076F85-31D3-AA34-4200-7B67723819D8}"/>
              </a:ext>
            </a:extLst>
          </p:cNvPr>
          <p:cNvCxnSpPr>
            <a:cxnSpLocks/>
          </p:cNvCxnSpPr>
          <p:nvPr/>
        </p:nvCxnSpPr>
        <p:spPr>
          <a:xfrm>
            <a:off x="8230656" y="247959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687786-DBD0-FCCF-7B51-5B4351146CDD}"/>
              </a:ext>
            </a:extLst>
          </p:cNvPr>
          <p:cNvCxnSpPr>
            <a:cxnSpLocks/>
          </p:cNvCxnSpPr>
          <p:nvPr/>
        </p:nvCxnSpPr>
        <p:spPr>
          <a:xfrm>
            <a:off x="8230656" y="429858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C3DC6EB-23E8-7CB0-9E32-90365DEC2413}"/>
              </a:ext>
            </a:extLst>
          </p:cNvPr>
          <p:cNvCxnSpPr>
            <a:cxnSpLocks/>
          </p:cNvCxnSpPr>
          <p:nvPr/>
        </p:nvCxnSpPr>
        <p:spPr>
          <a:xfrm>
            <a:off x="8789355" y="227842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28E7932-0B83-E8EC-73C6-CB7EFD02F0B3}"/>
              </a:ext>
            </a:extLst>
          </p:cNvPr>
          <p:cNvCxnSpPr/>
          <p:nvPr/>
        </p:nvCxnSpPr>
        <p:spPr>
          <a:xfrm flipH="1">
            <a:off x="7880418" y="381120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1" name="Picture 60">
            <a:extLst>
              <a:ext uri="{FF2B5EF4-FFF2-40B4-BE49-F238E27FC236}">
                <a16:creationId xmlns:a16="http://schemas.microsoft.com/office/drawing/2014/main" id="{0B28C2DA-D6FE-4D2A-47D7-AB74AC0E00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858319" y="2643707"/>
            <a:ext cx="476190" cy="409524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C7F86CC5-BC4D-A852-CFE3-DA8E49302798}"/>
              </a:ext>
            </a:extLst>
          </p:cNvPr>
          <p:cNvCxnSpPr>
            <a:cxnSpLocks/>
          </p:cNvCxnSpPr>
          <p:nvPr/>
        </p:nvCxnSpPr>
        <p:spPr>
          <a:xfrm flipH="1" flipV="1">
            <a:off x="7042176" y="3596596"/>
            <a:ext cx="0" cy="20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8BC4EBBF-6620-DF5D-0C69-06D487AD19FB}"/>
              </a:ext>
            </a:extLst>
          </p:cNvPr>
          <p:cNvCxnSpPr>
            <a:cxnSpLocks/>
          </p:cNvCxnSpPr>
          <p:nvPr/>
        </p:nvCxnSpPr>
        <p:spPr>
          <a:xfrm>
            <a:off x="7030274" y="2278995"/>
            <a:ext cx="806" cy="387046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857D925-26EB-A882-FA84-4B3EC0B1F301}"/>
              </a:ext>
            </a:extLst>
          </p:cNvPr>
          <p:cNvCxnSpPr>
            <a:cxnSpLocks/>
          </p:cNvCxnSpPr>
          <p:nvPr/>
        </p:nvCxnSpPr>
        <p:spPr>
          <a:xfrm flipH="1">
            <a:off x="7176195" y="2480163"/>
            <a:ext cx="5654" cy="1766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95CF9F51-666B-4C9C-78CF-79D664D0D1CA}"/>
              </a:ext>
            </a:extLst>
          </p:cNvPr>
          <p:cNvSpPr/>
          <p:nvPr/>
        </p:nvSpPr>
        <p:spPr>
          <a:xfrm>
            <a:off x="7005992" y="225056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2DFB714A-EF23-D827-3010-C725CAB5AA9F}"/>
              </a:ext>
            </a:extLst>
          </p:cNvPr>
          <p:cNvSpPr/>
          <p:nvPr/>
        </p:nvSpPr>
        <p:spPr>
          <a:xfrm>
            <a:off x="7276685" y="202905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670DF3CA-BA6E-6196-0557-5DB41D10BB9F}"/>
              </a:ext>
            </a:extLst>
          </p:cNvPr>
          <p:cNvSpPr/>
          <p:nvPr/>
        </p:nvSpPr>
        <p:spPr>
          <a:xfrm>
            <a:off x="7630661" y="224144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C34B45F7-EADA-2878-464B-9DF937712D2B}"/>
              </a:ext>
            </a:extLst>
          </p:cNvPr>
          <p:cNvSpPr/>
          <p:nvPr/>
        </p:nvSpPr>
        <p:spPr>
          <a:xfrm>
            <a:off x="7150676" y="2444867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280A0CF7-7F68-1409-60AD-2E2B7D712A5C}"/>
              </a:ext>
            </a:extLst>
          </p:cNvPr>
          <p:cNvSpPr/>
          <p:nvPr/>
        </p:nvSpPr>
        <p:spPr>
          <a:xfrm>
            <a:off x="8198863" y="24534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3BAB496-0BC4-CD62-30C0-BAFB00EC5A07}"/>
              </a:ext>
            </a:extLst>
          </p:cNvPr>
          <p:cNvSpPr/>
          <p:nvPr/>
        </p:nvSpPr>
        <p:spPr>
          <a:xfrm>
            <a:off x="8756105" y="225282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36F0F1B6-5767-3296-394E-C00188344BC1}"/>
              </a:ext>
            </a:extLst>
          </p:cNvPr>
          <p:cNvSpPr/>
          <p:nvPr/>
        </p:nvSpPr>
        <p:spPr>
          <a:xfrm>
            <a:off x="10450677" y="243351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2DEFE202-9C53-5702-37F5-CFA7BC24FB8A}"/>
              </a:ext>
            </a:extLst>
          </p:cNvPr>
          <p:cNvSpPr/>
          <p:nvPr/>
        </p:nvSpPr>
        <p:spPr>
          <a:xfrm>
            <a:off x="11115385" y="205691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2773BBD3-200E-FB03-9E72-8FF5DA01D674}"/>
              </a:ext>
            </a:extLst>
          </p:cNvPr>
          <p:cNvSpPr/>
          <p:nvPr/>
        </p:nvSpPr>
        <p:spPr>
          <a:xfrm>
            <a:off x="7020177" y="37532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DC3C2F11-982E-14B4-4D2E-75A888F5703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785932" y="3185872"/>
            <a:ext cx="476190" cy="428571"/>
          </a:xfrm>
          <a:prstGeom prst="rect">
            <a:avLst/>
          </a:prstGeom>
        </p:spPr>
      </p:pic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F72AE72-34E5-8524-7392-15C253FC72E6}"/>
              </a:ext>
            </a:extLst>
          </p:cNvPr>
          <p:cNvCxnSpPr>
            <a:cxnSpLocks/>
          </p:cNvCxnSpPr>
          <p:nvPr/>
        </p:nvCxnSpPr>
        <p:spPr>
          <a:xfrm flipH="1" flipV="1">
            <a:off x="7109907" y="3063932"/>
            <a:ext cx="0" cy="2061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682DE7B4-A620-CBA0-1E5F-517BF2245B1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07737" y="4807597"/>
            <a:ext cx="2797777" cy="1604059"/>
          </a:xfrm>
          <a:prstGeom prst="rect">
            <a:avLst/>
          </a:prstGeom>
        </p:spPr>
      </p:pic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E6D1A16F-D277-DBC3-C441-B573E9360743}"/>
              </a:ext>
            </a:extLst>
          </p:cNvPr>
          <p:cNvCxnSpPr>
            <a:cxnSpLocks/>
            <a:endCxn id="83" idx="1"/>
          </p:cNvCxnSpPr>
          <p:nvPr/>
        </p:nvCxnSpPr>
        <p:spPr>
          <a:xfrm rot="5400000">
            <a:off x="5356316" y="4013484"/>
            <a:ext cx="2447565" cy="744721"/>
          </a:xfrm>
          <a:prstGeom prst="bentConnector4">
            <a:avLst>
              <a:gd name="adj1" fmla="val -820"/>
              <a:gd name="adj2" fmla="val 130696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8" name="Graphic 87" descr="Construction worker male with solid fill">
            <a:extLst>
              <a:ext uri="{FF2B5EF4-FFF2-40B4-BE49-F238E27FC236}">
                <a16:creationId xmlns:a16="http://schemas.microsoft.com/office/drawing/2014/main" id="{84BEB41A-BD40-70EF-AAE9-3E4591493B7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630729" y="5033173"/>
            <a:ext cx="1152907" cy="1152907"/>
          </a:xfrm>
          <a:prstGeom prst="rect">
            <a:avLst/>
          </a:prstGeom>
        </p:spPr>
      </p:pic>
      <p:sp>
        <p:nvSpPr>
          <p:cNvPr id="96" name="Arrow: Right 95">
            <a:extLst>
              <a:ext uri="{FF2B5EF4-FFF2-40B4-BE49-F238E27FC236}">
                <a16:creationId xmlns:a16="http://schemas.microsoft.com/office/drawing/2014/main" id="{C384DFDA-BA85-BFD4-1B90-9E6B74B06CBF}"/>
              </a:ext>
            </a:extLst>
          </p:cNvPr>
          <p:cNvSpPr/>
          <p:nvPr/>
        </p:nvSpPr>
        <p:spPr>
          <a:xfrm>
            <a:off x="5756744" y="2161279"/>
            <a:ext cx="744721" cy="396571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CA2CA92-9F0C-050F-C657-CC82491C7A75}"/>
              </a:ext>
            </a:extLst>
          </p:cNvPr>
          <p:cNvSpPr txBox="1"/>
          <p:nvPr/>
        </p:nvSpPr>
        <p:spPr>
          <a:xfrm>
            <a:off x="1619560" y="534618"/>
            <a:ext cx="4088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Track Block Controller Circuit Diagram without ATC override function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7C59658D-1573-F574-E568-759A5164774B}"/>
              </a:ext>
            </a:extLst>
          </p:cNvPr>
          <p:cNvSpPr txBox="1"/>
          <p:nvPr/>
        </p:nvSpPr>
        <p:spPr>
          <a:xfrm>
            <a:off x="7693007" y="528908"/>
            <a:ext cx="39314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75000"/>
                  </a:schemeClr>
                </a:solidFill>
              </a:rPr>
              <a:t>Track Block Controller Circuit Diagram with ATC override function</a:t>
            </a:r>
            <a:endParaRPr lang="en-SG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26" name="Picture 125">
            <a:extLst>
              <a:ext uri="{FF2B5EF4-FFF2-40B4-BE49-F238E27FC236}">
                <a16:creationId xmlns:a16="http://schemas.microsoft.com/office/drawing/2014/main" id="{B9B229FD-0ABF-BFEC-74B3-0B0EB64BFB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619560" y="4825956"/>
            <a:ext cx="3811181" cy="154262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7" name="TextBox 126">
            <a:extLst>
              <a:ext uri="{FF2B5EF4-FFF2-40B4-BE49-F238E27FC236}">
                <a16:creationId xmlns:a16="http://schemas.microsoft.com/office/drawing/2014/main" id="{41FB5783-B33B-67A2-BDBE-AACCC0AE7FF9}"/>
              </a:ext>
            </a:extLst>
          </p:cNvPr>
          <p:cNvSpPr txBox="1"/>
          <p:nvPr/>
        </p:nvSpPr>
        <p:spPr>
          <a:xfrm>
            <a:off x="1036508" y="4586308"/>
            <a:ext cx="48853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Track Block Controller Ladder Diagram with ATC override function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E1F26016-E657-0899-9705-D9E3E49D594E}"/>
              </a:ext>
            </a:extLst>
          </p:cNvPr>
          <p:cNvSpPr txBox="1"/>
          <p:nvPr/>
        </p:nvSpPr>
        <p:spPr>
          <a:xfrm>
            <a:off x="6205432" y="4489089"/>
            <a:ext cx="24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Track Block HQ Control HMI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29" name="Arrow: Right 128">
            <a:extLst>
              <a:ext uri="{FF2B5EF4-FFF2-40B4-BE49-F238E27FC236}">
                <a16:creationId xmlns:a16="http://schemas.microsoft.com/office/drawing/2014/main" id="{AEB6EB6D-E34F-2BF3-320E-FD22D47C5D66}"/>
              </a:ext>
            </a:extLst>
          </p:cNvPr>
          <p:cNvSpPr/>
          <p:nvPr/>
        </p:nvSpPr>
        <p:spPr>
          <a:xfrm rot="10800000">
            <a:off x="9082284" y="5464727"/>
            <a:ext cx="564369" cy="30792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635351A6-3B30-6BE0-E7FC-057A0B70E34D}"/>
              </a:ext>
            </a:extLst>
          </p:cNvPr>
          <p:cNvSpPr txBox="1"/>
          <p:nvPr/>
        </p:nvSpPr>
        <p:spPr>
          <a:xfrm>
            <a:off x="9364468" y="4687456"/>
            <a:ext cx="2461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Railway HQ Operator </a:t>
            </a:r>
            <a:endParaRPr lang="en-SG" sz="12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Oval 130">
            <a:extLst>
              <a:ext uri="{FF2B5EF4-FFF2-40B4-BE49-F238E27FC236}">
                <a16:creationId xmlns:a16="http://schemas.microsoft.com/office/drawing/2014/main" id="{367650CB-18D9-1D2C-C5AD-0398BDDF8C30}"/>
              </a:ext>
            </a:extLst>
          </p:cNvPr>
          <p:cNvSpPr/>
          <p:nvPr/>
        </p:nvSpPr>
        <p:spPr>
          <a:xfrm>
            <a:off x="6272664" y="2603256"/>
            <a:ext cx="1440539" cy="1495119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644548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D23EEE74-923F-3C11-185C-260D9CC0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61C22B98-137D-B22E-7DEE-58FCCE2BB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6BF93-CD1E-B42F-3EA7-DC2C47FB1F1C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715B8B-C23E-EC2D-C916-7379CC80B6A4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722F5-D1D3-CA95-854B-02CE512C1275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DB8A-3045-B3B2-EA7C-760A3B55E690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7505C-9337-BB77-3C02-A7BC80623480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87804-37A8-7B73-1DE7-9142363E8C36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ED4632EB-0A62-03BC-48C7-AA5E1DF22F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357239CA-C9C1-E001-F10A-37EF548A41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68F8C71D-6B44-0560-A11B-FF73908AD9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8" name="Graphic 17" descr="Wireless router with solid fill">
            <a:extLst>
              <a:ext uri="{FF2B5EF4-FFF2-40B4-BE49-F238E27FC236}">
                <a16:creationId xmlns:a16="http://schemas.microsoft.com/office/drawing/2014/main" id="{58F10510-4C16-5473-E27C-22B1464A1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E2102-B988-656C-85E5-C144D34772AA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AE71B-24AB-B1F0-2F24-935317772E6D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260A9-A624-2B6C-98CD-B4E73D20E587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D846D-928A-233F-5B6F-9ED78E564218}"/>
              </a:ext>
            </a:extLst>
          </p:cNvPr>
          <p:cNvCxnSpPr>
            <a:stCxn id="19" idx="2"/>
          </p:cNvCxnSpPr>
          <p:nvPr/>
        </p:nvCxnSpPr>
        <p:spPr>
          <a:xfrm flipH="1">
            <a:off x="3695766" y="1723742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B1013-EA9D-D94F-3D33-59C8CF41C1EF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EF4ED-C686-20DE-8FA4-4C86CEEAF89F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4ADBB-DAEF-D8BB-CCA1-16E4543F9152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DAB002-1D2E-1685-8049-9BDE67D3AFF8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506D4-2512-7EAF-9737-D73036375938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1226F-8A29-65B1-1201-8102D5115155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E8B16-ED26-FECE-DA79-98872CCD0EAA}"/>
              </a:ext>
            </a:extLst>
          </p:cNvPr>
          <p:cNvCxnSpPr/>
          <p:nvPr/>
        </p:nvCxnSpPr>
        <p:spPr>
          <a:xfrm flipH="1">
            <a:off x="6006779" y="1705230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3FF21-4DC0-60DD-2970-C48CD22578C3}"/>
              </a:ext>
            </a:extLst>
          </p:cNvPr>
          <p:cNvCxnSpPr/>
          <p:nvPr/>
        </p:nvCxnSpPr>
        <p:spPr>
          <a:xfrm flipH="1">
            <a:off x="8354568" y="1694698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A1FC0-A696-45F3-D27D-7E34C2CB6A6B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28841-B2E6-D1E4-8D6D-C8ACCF310A70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A50BB0-A87B-1042-CA7B-9348D8A1E783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D09CF-0899-5C0C-8483-3D4D5D616B3C}"/>
              </a:ext>
            </a:extLst>
          </p:cNvPr>
          <p:cNvCxnSpPr/>
          <p:nvPr/>
        </p:nvCxnSpPr>
        <p:spPr>
          <a:xfrm flipH="1">
            <a:off x="1172023" y="1694287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F1160-6A8A-3287-A35F-C3290326E43D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39655D-773F-351C-A654-11AAD3F378F5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5046BA-C082-D8A6-A60D-39A55F6210A3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5A197-F08A-06B9-1744-64464CBE13D4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5425-020A-0273-2AAB-801D40E5A2B7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51C4A-B08B-85B7-89A2-BB66A6A3621F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FA9F1-0E39-1A72-8BF3-CA253E50DE08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D579A-21F7-547A-31EE-8463DE7D414B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69611A-5398-55AD-8EE2-7D488DC8AF94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86EE51-071B-5C7E-998E-80F7133DF71C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D1C83D-CA07-057C-7DCC-FA6E204A5403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13D35C-A5AF-8491-58D5-273B0ABCDC40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5777E1-CFAA-2712-4D20-9CA4C79D41FC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F620DD-0CCB-388A-D6DA-888EFDD82A13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E1E78-BDAC-7A36-39BC-64AC08F94067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468741E8-1C96-B8BD-563F-CF411801F7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2630" y="3022967"/>
            <a:ext cx="10552381" cy="1361905"/>
          </a:xfrm>
          <a:prstGeom prst="rect">
            <a:avLst/>
          </a:prstGeom>
        </p:spPr>
      </p:pic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EE297E6-27DD-0B8B-761A-94267B7DC232}"/>
              </a:ext>
            </a:extLst>
          </p:cNvPr>
          <p:cNvCxnSpPr>
            <a:cxnSpLocks/>
          </p:cNvCxnSpPr>
          <p:nvPr/>
        </p:nvCxnSpPr>
        <p:spPr>
          <a:xfrm flipV="1">
            <a:off x="3234956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E90806F-5053-50D7-363E-F2371B4E3F13}"/>
              </a:ext>
            </a:extLst>
          </p:cNvPr>
          <p:cNvSpPr txBox="1"/>
          <p:nvPr/>
        </p:nvSpPr>
        <p:spPr>
          <a:xfrm>
            <a:off x="2391558" y="4489704"/>
            <a:ext cx="166956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B1DBF57-0DED-35B9-7390-BDCA27389D9A}"/>
              </a:ext>
            </a:extLst>
          </p:cNvPr>
          <p:cNvSpPr/>
          <p:nvPr/>
        </p:nvSpPr>
        <p:spPr>
          <a:xfrm>
            <a:off x="3883219" y="3703919"/>
            <a:ext cx="990533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E472CC7-0868-0C59-92A2-379FD00745E2}"/>
              </a:ext>
            </a:extLst>
          </p:cNvPr>
          <p:cNvCxnSpPr>
            <a:cxnSpLocks/>
          </p:cNvCxnSpPr>
          <p:nvPr/>
        </p:nvCxnSpPr>
        <p:spPr>
          <a:xfrm flipV="1">
            <a:off x="4393318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>
            <a:extLst>
              <a:ext uri="{FF2B5EF4-FFF2-40B4-BE49-F238E27FC236}">
                <a16:creationId xmlns:a16="http://schemas.microsoft.com/office/drawing/2014/main" id="{45B1F7BE-A04D-A029-38E3-5438C408D4A9}"/>
              </a:ext>
            </a:extLst>
          </p:cNvPr>
          <p:cNvSpPr/>
          <p:nvPr/>
        </p:nvSpPr>
        <p:spPr>
          <a:xfrm>
            <a:off x="8444176" y="3703919"/>
            <a:ext cx="1147880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7F9EB25-8617-8139-BBD3-CC238D938DA6}"/>
              </a:ext>
            </a:extLst>
          </p:cNvPr>
          <p:cNvSpPr/>
          <p:nvPr/>
        </p:nvSpPr>
        <p:spPr>
          <a:xfrm>
            <a:off x="5070668" y="3703919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C4BE24-901A-4F19-39C8-7CED698B2530}"/>
              </a:ext>
            </a:extLst>
          </p:cNvPr>
          <p:cNvSpPr txBox="1"/>
          <p:nvPr/>
        </p:nvSpPr>
        <p:spPr>
          <a:xfrm>
            <a:off x="4029118" y="4489704"/>
            <a:ext cx="10415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Locked block</a:t>
            </a:r>
            <a:endParaRPr lang="en-SG" sz="1100" b="1" dirty="0"/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9023641-9559-2548-5828-44BF633246A1}"/>
              </a:ext>
            </a:extLst>
          </p:cNvPr>
          <p:cNvCxnSpPr>
            <a:cxnSpLocks/>
          </p:cNvCxnSpPr>
          <p:nvPr/>
        </p:nvCxnSpPr>
        <p:spPr>
          <a:xfrm flipV="1">
            <a:off x="5807069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83A1E93-D331-F98C-A6A4-FBE04C057BFD}"/>
              </a:ext>
            </a:extLst>
          </p:cNvPr>
          <p:cNvSpPr txBox="1"/>
          <p:nvPr/>
        </p:nvSpPr>
        <p:spPr>
          <a:xfrm>
            <a:off x="5527820" y="4514626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F0D61E25-AA3A-F86D-ACF0-6B1F13255814}"/>
              </a:ext>
            </a:extLst>
          </p:cNvPr>
          <p:cNvCxnSpPr>
            <a:cxnSpLocks/>
          </p:cNvCxnSpPr>
          <p:nvPr/>
        </p:nvCxnSpPr>
        <p:spPr>
          <a:xfrm flipV="1">
            <a:off x="8634653" y="4024913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03CFF3E4-707F-1894-2566-58871D9F63A9}"/>
              </a:ext>
            </a:extLst>
          </p:cNvPr>
          <p:cNvSpPr txBox="1"/>
          <p:nvPr/>
        </p:nvSpPr>
        <p:spPr>
          <a:xfrm>
            <a:off x="8316676" y="4486394"/>
            <a:ext cx="95168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Free block</a:t>
            </a:r>
            <a:endParaRPr lang="en-SG" sz="1100" b="1" dirty="0"/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2BA2BA1-6EED-06E6-FB59-EB3545980CFD}"/>
              </a:ext>
            </a:extLst>
          </p:cNvPr>
          <p:cNvCxnSpPr>
            <a:cxnSpLocks/>
          </p:cNvCxnSpPr>
          <p:nvPr/>
        </p:nvCxnSpPr>
        <p:spPr>
          <a:xfrm>
            <a:off x="3800923" y="2977986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E0CA7097-A3EA-4859-2C66-F9B48CFB845E}"/>
              </a:ext>
            </a:extLst>
          </p:cNvPr>
          <p:cNvSpPr txBox="1"/>
          <p:nvPr/>
        </p:nvSpPr>
        <p:spPr>
          <a:xfrm>
            <a:off x="2288709" y="2754172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on ]</a:t>
            </a:r>
            <a:endParaRPr lang="en-SG" sz="1100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A6A04DE-F118-31C0-19FD-0EFF13FECCA4}"/>
              </a:ext>
            </a:extLst>
          </p:cNvPr>
          <p:cNvCxnSpPr>
            <a:cxnSpLocks/>
          </p:cNvCxnSpPr>
          <p:nvPr/>
        </p:nvCxnSpPr>
        <p:spPr>
          <a:xfrm>
            <a:off x="8366827" y="2968887"/>
            <a:ext cx="0" cy="451014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FC2D8BB-D6E1-09A2-5225-3132B973E07C}"/>
              </a:ext>
            </a:extLst>
          </p:cNvPr>
          <p:cNvSpPr txBox="1"/>
          <p:nvPr/>
        </p:nvSpPr>
        <p:spPr>
          <a:xfrm>
            <a:off x="7628304" y="2704489"/>
            <a:ext cx="18752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 [ off ]</a:t>
            </a:r>
            <a:endParaRPr lang="en-SG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F7BB330-8F27-1181-BA17-BADA97DC6CB1}"/>
              </a:ext>
            </a:extLst>
          </p:cNvPr>
          <p:cNvSpPr/>
          <p:nvPr/>
        </p:nvSpPr>
        <p:spPr>
          <a:xfrm>
            <a:off x="6095236" y="3703918"/>
            <a:ext cx="796732" cy="25543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2204148-878B-6280-C9D1-AC4F5D2E3C86}"/>
              </a:ext>
            </a:extLst>
          </p:cNvPr>
          <p:cNvCxnSpPr>
            <a:cxnSpLocks/>
          </p:cNvCxnSpPr>
          <p:nvPr/>
        </p:nvCxnSpPr>
        <p:spPr>
          <a:xfrm flipV="1">
            <a:off x="6179553" y="4036357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76392C22-3D92-7EA7-52FC-6455011D80B8}"/>
              </a:ext>
            </a:extLst>
          </p:cNvPr>
          <p:cNvCxnSpPr>
            <a:cxnSpLocks/>
          </p:cNvCxnSpPr>
          <p:nvPr/>
        </p:nvCxnSpPr>
        <p:spPr>
          <a:xfrm>
            <a:off x="4518359" y="2966099"/>
            <a:ext cx="0" cy="865535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0DCC3932-D87C-FD0C-5921-5C1D474DE637}"/>
              </a:ext>
            </a:extLst>
          </p:cNvPr>
          <p:cNvSpPr txBox="1"/>
          <p:nvPr/>
        </p:nvSpPr>
        <p:spPr>
          <a:xfrm>
            <a:off x="4289919" y="2762408"/>
            <a:ext cx="57983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FBB093D8-F952-22C9-685B-AEC98CBDD7C7}"/>
              </a:ext>
            </a:extLst>
          </p:cNvPr>
          <p:cNvSpPr/>
          <p:nvPr/>
        </p:nvSpPr>
        <p:spPr>
          <a:xfrm>
            <a:off x="1014302" y="3121412"/>
            <a:ext cx="1075961" cy="11945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680ACCF-5D22-4B60-B425-FE96E10EC2E5}"/>
              </a:ext>
            </a:extLst>
          </p:cNvPr>
          <p:cNvCxnSpPr>
            <a:cxnSpLocks/>
          </p:cNvCxnSpPr>
          <p:nvPr/>
        </p:nvCxnSpPr>
        <p:spPr>
          <a:xfrm flipV="1">
            <a:off x="1709996" y="4321784"/>
            <a:ext cx="0" cy="192842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00512689-6D01-2F93-2DA0-B9579FCB9627}"/>
              </a:ext>
            </a:extLst>
          </p:cNvPr>
          <p:cNvSpPr txBox="1"/>
          <p:nvPr/>
        </p:nvSpPr>
        <p:spPr>
          <a:xfrm>
            <a:off x="924141" y="4480269"/>
            <a:ext cx="12562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Junction block</a:t>
            </a:r>
            <a:endParaRPr lang="en-SG" sz="1100" b="1" dirty="0"/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EDD5BD3-8401-85FB-E458-435131700317}"/>
              </a:ext>
            </a:extLst>
          </p:cNvPr>
          <p:cNvCxnSpPr>
            <a:cxnSpLocks/>
          </p:cNvCxnSpPr>
          <p:nvPr/>
        </p:nvCxnSpPr>
        <p:spPr>
          <a:xfrm flipV="1">
            <a:off x="7410945" y="4004381"/>
            <a:ext cx="0" cy="464791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1B133B74-6A46-CF3B-D4B3-9EB1D84FFCEA}"/>
              </a:ext>
            </a:extLst>
          </p:cNvPr>
          <p:cNvSpPr txBox="1"/>
          <p:nvPr/>
        </p:nvSpPr>
        <p:spPr>
          <a:xfrm>
            <a:off x="6936665" y="4512199"/>
            <a:ext cx="11189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Station block</a:t>
            </a:r>
            <a:endParaRPr lang="en-SG" sz="1100" b="1" dirty="0"/>
          </a:p>
        </p:txBody>
      </p:sp>
      <p:sp>
        <p:nvSpPr>
          <p:cNvPr id="111" name="Arrow: Down 110">
            <a:extLst>
              <a:ext uri="{FF2B5EF4-FFF2-40B4-BE49-F238E27FC236}">
                <a16:creationId xmlns:a16="http://schemas.microsoft.com/office/drawing/2014/main" id="{1F0484EE-86DA-C48B-A3CC-7C3166D73886}"/>
              </a:ext>
            </a:extLst>
          </p:cNvPr>
          <p:cNvSpPr/>
          <p:nvPr/>
        </p:nvSpPr>
        <p:spPr>
          <a:xfrm>
            <a:off x="5714704" y="2704489"/>
            <a:ext cx="305392" cy="25193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217D34-2A9A-2E39-D5CC-F18E703F4232}"/>
              </a:ext>
            </a:extLst>
          </p:cNvPr>
          <p:cNvSpPr txBox="1"/>
          <p:nvPr/>
        </p:nvSpPr>
        <p:spPr>
          <a:xfrm>
            <a:off x="2714362" y="2555950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653847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48767093-DCAB-B27A-A42D-4ED39B1D50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F4CC5E92-618E-BD27-9C94-ED6A9BFC82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80F1857-6B3C-4568-3649-67669007E01F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3516607-62C5-32A8-4B03-491534D6DE0C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F3428D-6C16-81C0-8F85-979DE17B02B2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EA8008-960E-1987-E623-69379D83E923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8FDA7A-B9CD-9F0F-BCB5-0A64BF60D0EA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39A507-BA01-9817-E511-ECA210B7A6C7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Graphic 11" descr="Wireless router with solid fill">
            <a:extLst>
              <a:ext uri="{FF2B5EF4-FFF2-40B4-BE49-F238E27FC236}">
                <a16:creationId xmlns:a16="http://schemas.microsoft.com/office/drawing/2014/main" id="{2671C8C0-70A9-6304-A342-205C989A5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3" name="Graphic 12" descr="Wireless router with solid fill">
            <a:extLst>
              <a:ext uri="{FF2B5EF4-FFF2-40B4-BE49-F238E27FC236}">
                <a16:creationId xmlns:a16="http://schemas.microsoft.com/office/drawing/2014/main" id="{3AB139E1-D0EB-D099-4E4A-655883755C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4" name="Graphic 13" descr="Wireless router with solid fill">
            <a:extLst>
              <a:ext uri="{FF2B5EF4-FFF2-40B4-BE49-F238E27FC236}">
                <a16:creationId xmlns:a16="http://schemas.microsoft.com/office/drawing/2014/main" id="{6B02377F-776D-2180-496B-EB8491F923F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3FB00F2F-72F9-11A5-2EDB-8FF1C7757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FD80BC7-200D-49EF-D59D-61BA3BFF0395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53972AC-8945-4BCE-5625-B162C8C69990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63FF008-1C6E-C0F4-FA49-7F6C87C47C49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029942A-B1B5-847B-751F-1BE939580457}"/>
              </a:ext>
            </a:extLst>
          </p:cNvPr>
          <p:cNvCxnSpPr>
            <a:cxnSpLocks/>
            <a:stCxn id="16" idx="2"/>
          </p:cNvCxnSpPr>
          <p:nvPr/>
        </p:nvCxnSpPr>
        <p:spPr>
          <a:xfrm>
            <a:off x="3704911" y="1723742"/>
            <a:ext cx="23243" cy="26445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EBCD75-4F3D-B2FB-48B0-C53EC3256A18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33597EB-078E-5128-D9B4-981935103905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7034B3-B1B6-3660-A466-C06363CE06EE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EC681A8-0164-D929-C39A-9CB0D8AD69D9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A7418B1-B7BF-F8CA-2688-FC61A1EA915E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A66362F-2215-5574-F823-D04EC99392FB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88B762-5BDA-2662-76F8-C525876EDA8C}"/>
              </a:ext>
            </a:extLst>
          </p:cNvPr>
          <p:cNvCxnSpPr>
            <a:cxnSpLocks/>
          </p:cNvCxnSpPr>
          <p:nvPr/>
        </p:nvCxnSpPr>
        <p:spPr>
          <a:xfrm>
            <a:off x="6012717" y="1705230"/>
            <a:ext cx="0" cy="26630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68F7461-44AD-5745-D233-8648C7F5ADCB}"/>
              </a:ext>
            </a:extLst>
          </p:cNvPr>
          <p:cNvCxnSpPr>
            <a:cxnSpLocks/>
          </p:cNvCxnSpPr>
          <p:nvPr/>
        </p:nvCxnSpPr>
        <p:spPr>
          <a:xfrm>
            <a:off x="8354568" y="1694698"/>
            <a:ext cx="0" cy="26736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C6AF1EA-A370-56F6-759C-57500E62FB45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C88430D-9D39-FCE2-DC68-7F6F0EE1B4FE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5998B6D-110D-92EB-24EF-6527AF5DC656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C07A47-1D89-F19A-03FA-EEA0966F9142}"/>
              </a:ext>
            </a:extLst>
          </p:cNvPr>
          <p:cNvCxnSpPr>
            <a:cxnSpLocks/>
          </p:cNvCxnSpPr>
          <p:nvPr/>
        </p:nvCxnSpPr>
        <p:spPr>
          <a:xfrm>
            <a:off x="1149162" y="1694287"/>
            <a:ext cx="0" cy="27132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1F2074C-8B66-0E09-C06B-A7C18BF73C78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140DBA6-7895-2C0B-3E75-827FB96F3EF1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BFCDC7-F631-5E1F-F467-74DB09ACBD21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E1A5DDA-55EC-8D77-325A-C97C06026DBC}"/>
              </a:ext>
            </a:extLst>
          </p:cNvPr>
          <p:cNvSpPr txBox="1"/>
          <p:nvPr/>
        </p:nvSpPr>
        <p:spPr>
          <a:xfrm>
            <a:off x="1840618" y="2480028"/>
            <a:ext cx="121042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Locked 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E9C2A33-77E8-61C9-6B9B-40060926CEA1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8EE7A0-E208-153D-02D3-08F4642CE740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05AFD5A-BB37-D36A-E406-B0863344125B}"/>
              </a:ext>
            </a:extLst>
          </p:cNvPr>
          <p:cNvSpPr txBox="1"/>
          <p:nvPr/>
        </p:nvSpPr>
        <p:spPr>
          <a:xfrm>
            <a:off x="4393318" y="2493264"/>
            <a:ext cx="95286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3C9C3F-5B25-3199-F4F8-C4780FF5FF3E}"/>
              </a:ext>
            </a:extLst>
          </p:cNvPr>
          <p:cNvSpPr txBox="1"/>
          <p:nvPr/>
        </p:nvSpPr>
        <p:spPr>
          <a:xfrm>
            <a:off x="6721990" y="2480027"/>
            <a:ext cx="97516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Free 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D338EF7-956B-12D6-3920-D7F087228B07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53375107-F1B8-7984-C8EF-7A83EB48B648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7A9D832-4441-AEDF-155A-4830EF06E465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9D87093-7C4C-4BD9-125E-288FA35AF866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E975A33-C94A-1E10-7C78-02E541D3CD61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C4DC593-D5AF-9B9D-0591-FC2E5238BA25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C98DBD-58FB-B6AD-003E-13A0F7E31F68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53145DF-AB90-B637-C937-57BAFF7C899F}"/>
              </a:ext>
            </a:extLst>
          </p:cNvPr>
          <p:cNvSpPr txBox="1"/>
          <p:nvPr/>
        </p:nvSpPr>
        <p:spPr>
          <a:xfrm>
            <a:off x="2714362" y="2555950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pic>
        <p:nvPicPr>
          <p:cNvPr id="48" name="Picture 47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B6B10D-B50D-C703-7684-6077D93CE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8230" y="338356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D7EF68-ACCD-0D24-3CDA-476F645A2136}"/>
              </a:ext>
            </a:extLst>
          </p:cNvPr>
          <p:cNvCxnSpPr>
            <a:cxnSpLocks/>
          </p:cNvCxnSpPr>
          <p:nvPr/>
        </p:nvCxnSpPr>
        <p:spPr>
          <a:xfrm>
            <a:off x="478469" y="2938071"/>
            <a:ext cx="1829690" cy="21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DBEED30-4925-D645-793A-C5D6A2F543AC}"/>
              </a:ext>
            </a:extLst>
          </p:cNvPr>
          <p:cNvCxnSpPr/>
          <p:nvPr/>
        </p:nvCxnSpPr>
        <p:spPr>
          <a:xfrm>
            <a:off x="1545404" y="2300941"/>
            <a:ext cx="0" cy="6414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A4B8956-7FE9-EDF1-FF49-721E34B561E2}"/>
              </a:ext>
            </a:extLst>
          </p:cNvPr>
          <p:cNvCxnSpPr>
            <a:cxnSpLocks/>
          </p:cNvCxnSpPr>
          <p:nvPr/>
        </p:nvCxnSpPr>
        <p:spPr>
          <a:xfrm>
            <a:off x="1149162" y="4389423"/>
            <a:ext cx="11589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EF8A5A3-310E-1EFC-066E-9FFF107E2503}"/>
              </a:ext>
            </a:extLst>
          </p:cNvPr>
          <p:cNvCxnSpPr>
            <a:cxnSpLocks/>
          </p:cNvCxnSpPr>
          <p:nvPr/>
        </p:nvCxnSpPr>
        <p:spPr>
          <a:xfrm>
            <a:off x="4034510" y="2309244"/>
            <a:ext cx="0" cy="7416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0F79DDE-491F-F607-EFC8-FD95B05D912E}"/>
              </a:ext>
            </a:extLst>
          </p:cNvPr>
          <p:cNvCxnSpPr>
            <a:cxnSpLocks/>
          </p:cNvCxnSpPr>
          <p:nvPr/>
        </p:nvCxnSpPr>
        <p:spPr>
          <a:xfrm>
            <a:off x="2460559" y="3061207"/>
            <a:ext cx="288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F137549D-BF55-1120-E41D-260D3AB40AE9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2308159" y="2940223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284388D-439C-A970-30E2-2F4561761A40}"/>
              </a:ext>
            </a:extLst>
          </p:cNvPr>
          <p:cNvCxnSpPr>
            <a:cxnSpLocks/>
          </p:cNvCxnSpPr>
          <p:nvPr/>
        </p:nvCxnSpPr>
        <p:spPr>
          <a:xfrm>
            <a:off x="2460559" y="3057589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3D1D901-6448-C40A-D81B-E513042F89A3}"/>
              </a:ext>
            </a:extLst>
          </p:cNvPr>
          <p:cNvCxnSpPr>
            <a:cxnSpLocks/>
          </p:cNvCxnSpPr>
          <p:nvPr/>
        </p:nvCxnSpPr>
        <p:spPr>
          <a:xfrm>
            <a:off x="2308159" y="4081551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35AC8A7-8BE7-B6BC-67CD-6AB913E67407}"/>
              </a:ext>
            </a:extLst>
          </p:cNvPr>
          <p:cNvSpPr txBox="1"/>
          <p:nvPr/>
        </p:nvSpPr>
        <p:spPr>
          <a:xfrm>
            <a:off x="2565963" y="3375384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74" name="Picture 73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3B6B7F80-CDB7-3DF4-365C-10743D09F9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1661" y="338356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65F7EEF-4AAE-C016-2023-C35F93024E6F}"/>
              </a:ext>
            </a:extLst>
          </p:cNvPr>
          <p:cNvCxnSpPr>
            <a:cxnSpLocks/>
          </p:cNvCxnSpPr>
          <p:nvPr/>
        </p:nvCxnSpPr>
        <p:spPr>
          <a:xfrm>
            <a:off x="5346184" y="3049406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1E5C581-2B5C-043B-A599-8C18DD966311}"/>
              </a:ext>
            </a:extLst>
          </p:cNvPr>
          <p:cNvCxnSpPr>
            <a:cxnSpLocks/>
          </p:cNvCxnSpPr>
          <p:nvPr/>
        </p:nvCxnSpPr>
        <p:spPr>
          <a:xfrm>
            <a:off x="3713963" y="4368298"/>
            <a:ext cx="164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261E4F8-620B-2CC3-29EB-EAC2E333C754}"/>
              </a:ext>
            </a:extLst>
          </p:cNvPr>
          <p:cNvCxnSpPr>
            <a:cxnSpLocks/>
          </p:cNvCxnSpPr>
          <p:nvPr/>
        </p:nvCxnSpPr>
        <p:spPr>
          <a:xfrm>
            <a:off x="5346184" y="4042320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EC5D4544-3F2A-CF13-1A45-52D6DDC1ED14}"/>
              </a:ext>
            </a:extLst>
          </p:cNvPr>
          <p:cNvCxnSpPr>
            <a:cxnSpLocks/>
          </p:cNvCxnSpPr>
          <p:nvPr/>
        </p:nvCxnSpPr>
        <p:spPr>
          <a:xfrm flipV="1">
            <a:off x="5540854" y="2935678"/>
            <a:ext cx="23424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E627688-8843-AACF-383E-C4699E512F89}"/>
              </a:ext>
            </a:extLst>
          </p:cNvPr>
          <p:cNvCxnSpPr>
            <a:cxnSpLocks/>
          </p:cNvCxnSpPr>
          <p:nvPr/>
        </p:nvCxnSpPr>
        <p:spPr>
          <a:xfrm>
            <a:off x="5540854" y="2940223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135C440-2F06-DDE3-AD21-A48C90082787}"/>
              </a:ext>
            </a:extLst>
          </p:cNvPr>
          <p:cNvSpPr txBox="1"/>
          <p:nvPr/>
        </p:nvSpPr>
        <p:spPr>
          <a:xfrm>
            <a:off x="4003268" y="3442156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87" name="Picture 86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A3EDF3FD-38B8-72A0-7061-0C84FE4FA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6568" y="338356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604CC78B-EDE0-9C4B-8BB5-33B9F8A6BF2C}"/>
              </a:ext>
            </a:extLst>
          </p:cNvPr>
          <p:cNvCxnSpPr>
            <a:cxnSpLocks/>
          </p:cNvCxnSpPr>
          <p:nvPr/>
        </p:nvCxnSpPr>
        <p:spPr>
          <a:xfrm>
            <a:off x="7883336" y="2932040"/>
            <a:ext cx="0" cy="443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6634EDF2-048F-DC06-F060-926B3D930A0B}"/>
              </a:ext>
            </a:extLst>
          </p:cNvPr>
          <p:cNvCxnSpPr>
            <a:cxnSpLocks/>
          </p:cNvCxnSpPr>
          <p:nvPr/>
        </p:nvCxnSpPr>
        <p:spPr>
          <a:xfrm>
            <a:off x="6003664" y="4368298"/>
            <a:ext cx="1641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DDEC85-2C48-4F65-74D4-263760C83E26}"/>
              </a:ext>
            </a:extLst>
          </p:cNvPr>
          <p:cNvCxnSpPr>
            <a:cxnSpLocks/>
          </p:cNvCxnSpPr>
          <p:nvPr/>
        </p:nvCxnSpPr>
        <p:spPr>
          <a:xfrm>
            <a:off x="7644938" y="4048329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1755656-36CE-80C1-145D-C34B3C5DF492}"/>
              </a:ext>
            </a:extLst>
          </p:cNvPr>
          <p:cNvCxnSpPr>
            <a:cxnSpLocks/>
          </p:cNvCxnSpPr>
          <p:nvPr/>
        </p:nvCxnSpPr>
        <p:spPr>
          <a:xfrm>
            <a:off x="6390695" y="2326919"/>
            <a:ext cx="0" cy="6051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BBD06A9B-A280-D022-5D45-19FBEA080720}"/>
              </a:ext>
            </a:extLst>
          </p:cNvPr>
          <p:cNvCxnSpPr>
            <a:cxnSpLocks/>
          </p:cNvCxnSpPr>
          <p:nvPr/>
        </p:nvCxnSpPr>
        <p:spPr>
          <a:xfrm>
            <a:off x="8792520" y="2334009"/>
            <a:ext cx="0" cy="7027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00699E-7A7A-842D-64C5-FF7EE4907AAF}"/>
              </a:ext>
            </a:extLst>
          </p:cNvPr>
          <p:cNvCxnSpPr>
            <a:cxnSpLocks/>
          </p:cNvCxnSpPr>
          <p:nvPr/>
        </p:nvCxnSpPr>
        <p:spPr>
          <a:xfrm>
            <a:off x="8042608" y="3046053"/>
            <a:ext cx="215616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B8E2F847-0C20-8527-ACAB-570ACD541814}"/>
              </a:ext>
            </a:extLst>
          </p:cNvPr>
          <p:cNvCxnSpPr>
            <a:cxnSpLocks/>
          </p:cNvCxnSpPr>
          <p:nvPr/>
        </p:nvCxnSpPr>
        <p:spPr>
          <a:xfrm>
            <a:off x="8042608" y="3036764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4631FDD4-4779-14EA-256D-B93E7F4C1E0B}"/>
              </a:ext>
            </a:extLst>
          </p:cNvPr>
          <p:cNvSpPr txBox="1"/>
          <p:nvPr/>
        </p:nvSpPr>
        <p:spPr>
          <a:xfrm>
            <a:off x="6443663" y="3406299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  <p:pic>
        <p:nvPicPr>
          <p:cNvPr id="100" name="Picture 99" descr="TM221CE16R Schneider Electric Modicon M221 PLC CPU Mini USB Interface –  Ralakde Automation">
            <a:extLst>
              <a:ext uri="{FF2B5EF4-FFF2-40B4-BE49-F238E27FC236}">
                <a16:creationId xmlns:a16="http://schemas.microsoft.com/office/drawing/2014/main" id="{C5372A51-4D16-2D2E-017C-513450B3D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93045" y="3365507"/>
            <a:ext cx="659858" cy="72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D52C51AE-D8A1-14CC-F455-60286E4F3968}"/>
              </a:ext>
            </a:extLst>
          </p:cNvPr>
          <p:cNvCxnSpPr>
            <a:cxnSpLocks/>
          </p:cNvCxnSpPr>
          <p:nvPr/>
        </p:nvCxnSpPr>
        <p:spPr>
          <a:xfrm>
            <a:off x="10173230" y="3046020"/>
            <a:ext cx="0" cy="3259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70BAE2C0-78C1-EC20-B161-2BA16A3074F2}"/>
              </a:ext>
            </a:extLst>
          </p:cNvPr>
          <p:cNvCxnSpPr>
            <a:cxnSpLocks/>
          </p:cNvCxnSpPr>
          <p:nvPr/>
        </p:nvCxnSpPr>
        <p:spPr>
          <a:xfrm>
            <a:off x="8340851" y="4368298"/>
            <a:ext cx="16616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780A5CC-66FF-5849-7873-44AE926F4935}"/>
              </a:ext>
            </a:extLst>
          </p:cNvPr>
          <p:cNvCxnSpPr>
            <a:cxnSpLocks/>
          </p:cNvCxnSpPr>
          <p:nvPr/>
        </p:nvCxnSpPr>
        <p:spPr>
          <a:xfrm>
            <a:off x="10002536" y="4006463"/>
            <a:ext cx="0" cy="4010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D08D1D4C-BBF2-4222-3E3C-5874A2EC264E}"/>
              </a:ext>
            </a:extLst>
          </p:cNvPr>
          <p:cNvSpPr txBox="1"/>
          <p:nvPr/>
        </p:nvSpPr>
        <p:spPr>
          <a:xfrm>
            <a:off x="8713543" y="3378213"/>
            <a:ext cx="1179502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Track Fixed Block Controller PLC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3052813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A55A160-680F-0B82-A83C-E609B4710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807" y="1571012"/>
            <a:ext cx="5941662" cy="1793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60A734-2F0A-03A4-BE92-AEAA0796C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044" y="1316818"/>
            <a:ext cx="3529716" cy="385904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2E6BEE3-04A7-3437-0B43-B8483E75940A}"/>
              </a:ext>
            </a:extLst>
          </p:cNvPr>
          <p:cNvSpPr/>
          <p:nvPr/>
        </p:nvSpPr>
        <p:spPr>
          <a:xfrm>
            <a:off x="7031736" y="2194559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A74CD6-2277-83DC-839B-89FA4EE07891}"/>
              </a:ext>
            </a:extLst>
          </p:cNvPr>
          <p:cNvSpPr/>
          <p:nvPr/>
        </p:nvSpPr>
        <p:spPr>
          <a:xfrm>
            <a:off x="7068246" y="369130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684D394C-067B-C8B6-CC59-113D5765FDCD}"/>
              </a:ext>
            </a:extLst>
          </p:cNvPr>
          <p:cNvCxnSpPr>
            <a:cxnSpLocks/>
            <a:stCxn id="17" idx="3"/>
            <a:endCxn id="8" idx="1"/>
          </p:cNvCxnSpPr>
          <p:nvPr/>
        </p:nvCxnSpPr>
        <p:spPr>
          <a:xfrm>
            <a:off x="6434328" y="2034113"/>
            <a:ext cx="597408" cy="2747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8282C3E-0246-093F-DFA5-1831E6A6DF13}"/>
              </a:ext>
            </a:extLst>
          </p:cNvPr>
          <p:cNvSpPr/>
          <p:nvPr/>
        </p:nvSpPr>
        <p:spPr>
          <a:xfrm>
            <a:off x="6306312" y="1951817"/>
            <a:ext cx="128016" cy="164592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9FC8E6C-9C89-E38C-86CB-1C6863020F32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6434328" y="2313430"/>
            <a:ext cx="633918" cy="1492177"/>
          </a:xfrm>
          <a:prstGeom prst="bentConnector3">
            <a:avLst>
              <a:gd name="adj1" fmla="val 2836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E2A1C72-AD19-99E8-1666-156BA4CCAFE6}"/>
              </a:ext>
            </a:extLst>
          </p:cNvPr>
          <p:cNvSpPr/>
          <p:nvPr/>
        </p:nvSpPr>
        <p:spPr>
          <a:xfrm>
            <a:off x="7031735" y="2546601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C55B4CB-6272-C080-4A59-DB2C2304A023}"/>
              </a:ext>
            </a:extLst>
          </p:cNvPr>
          <p:cNvCxnSpPr>
            <a:cxnSpLocks/>
          </p:cNvCxnSpPr>
          <p:nvPr/>
        </p:nvCxnSpPr>
        <p:spPr>
          <a:xfrm>
            <a:off x="6434327" y="2633470"/>
            <a:ext cx="597408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187336A-C767-8E29-2709-8A466BEF7226}"/>
              </a:ext>
            </a:extLst>
          </p:cNvPr>
          <p:cNvSpPr/>
          <p:nvPr/>
        </p:nvSpPr>
        <p:spPr>
          <a:xfrm>
            <a:off x="7049889" y="3311736"/>
            <a:ext cx="3621023" cy="228601"/>
          </a:xfrm>
          <a:prstGeom prst="rect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E502BBB-C3C6-9952-82A7-AD14F9FDEA74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6452481" y="2881210"/>
            <a:ext cx="597408" cy="54482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ABBDE72-917A-7F4E-742E-22CFE24A5DCD}"/>
              </a:ext>
            </a:extLst>
          </p:cNvPr>
          <p:cNvSpPr txBox="1"/>
          <p:nvPr/>
        </p:nvSpPr>
        <p:spPr>
          <a:xfrm>
            <a:off x="7123044" y="1066526"/>
            <a:ext cx="313022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100" b="1" i="0" dirty="0">
                <a:solidFill>
                  <a:srgbClr val="404041"/>
                </a:solidFill>
                <a:effectLst/>
              </a:rPr>
              <a:t>Characteristics Table for the JK Function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2520579F-39F4-BAD3-AF8D-338B02D75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48" y="3364992"/>
            <a:ext cx="4831628" cy="182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83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194EB7-2273-D508-4A9E-F58EF0C229BB}"/>
              </a:ext>
            </a:extLst>
          </p:cNvPr>
          <p:cNvCxnSpPr>
            <a:cxnSpLocks/>
          </p:cNvCxnSpPr>
          <p:nvPr/>
        </p:nvCxnSpPr>
        <p:spPr>
          <a:xfrm>
            <a:off x="2185042" y="200253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3D9E918-4BF6-8B43-A409-F04134B51447}"/>
              </a:ext>
            </a:extLst>
          </p:cNvPr>
          <p:cNvCxnSpPr>
            <a:cxnSpLocks/>
          </p:cNvCxnSpPr>
          <p:nvPr/>
        </p:nvCxnSpPr>
        <p:spPr>
          <a:xfrm>
            <a:off x="2185042" y="1496568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F34EFE-B032-F33D-AD01-A9BE7F3B1D3F}"/>
              </a:ext>
            </a:extLst>
          </p:cNvPr>
          <p:cNvCxnSpPr>
            <a:cxnSpLocks/>
          </p:cNvCxnSpPr>
          <p:nvPr/>
        </p:nvCxnSpPr>
        <p:spPr>
          <a:xfrm flipV="1">
            <a:off x="3540971" y="1225296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247E3A-CF5C-1607-D3B7-E0FB147B9573}"/>
              </a:ext>
            </a:extLst>
          </p:cNvPr>
          <p:cNvCxnSpPr>
            <a:cxnSpLocks/>
          </p:cNvCxnSpPr>
          <p:nvPr/>
        </p:nvCxnSpPr>
        <p:spPr>
          <a:xfrm flipV="1">
            <a:off x="3540971" y="1731264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096622E-0CE1-8554-FC12-6F34892C9A5D}"/>
              </a:ext>
            </a:extLst>
          </p:cNvPr>
          <p:cNvCxnSpPr>
            <a:cxnSpLocks/>
          </p:cNvCxnSpPr>
          <p:nvPr/>
        </p:nvCxnSpPr>
        <p:spPr>
          <a:xfrm>
            <a:off x="3536492" y="1225296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E3D8A91-7B09-07A9-47B6-5504292423A6}"/>
              </a:ext>
            </a:extLst>
          </p:cNvPr>
          <p:cNvCxnSpPr>
            <a:cxnSpLocks/>
          </p:cNvCxnSpPr>
          <p:nvPr/>
        </p:nvCxnSpPr>
        <p:spPr>
          <a:xfrm>
            <a:off x="3548750" y="1719072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FBBE8-9D93-A59B-2204-90017F7D610A}"/>
              </a:ext>
            </a:extLst>
          </p:cNvPr>
          <p:cNvSpPr/>
          <p:nvPr/>
        </p:nvSpPr>
        <p:spPr>
          <a:xfrm>
            <a:off x="3456432" y="1033272"/>
            <a:ext cx="208076" cy="1167906"/>
          </a:xfrm>
          <a:prstGeom prst="rect">
            <a:avLst/>
          </a:prstGeom>
          <a:noFill/>
          <a:ln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B32EB5-5084-12C8-D5FE-777DA421FEF9}"/>
              </a:ext>
            </a:extLst>
          </p:cNvPr>
          <p:cNvSpPr txBox="1"/>
          <p:nvPr/>
        </p:nvSpPr>
        <p:spPr>
          <a:xfrm>
            <a:off x="1831910" y="1225296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D67249-FD66-37B1-FBD7-B1702F2F5742}"/>
              </a:ext>
            </a:extLst>
          </p:cNvPr>
          <p:cNvSpPr txBox="1"/>
          <p:nvPr/>
        </p:nvSpPr>
        <p:spPr>
          <a:xfrm>
            <a:off x="1652006" y="1831848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50183C-6A74-1A2B-E6E3-8BABC1222B9A}"/>
              </a:ext>
            </a:extLst>
          </p:cNvPr>
          <p:cNvCxnSpPr>
            <a:cxnSpLocks/>
          </p:cNvCxnSpPr>
          <p:nvPr/>
        </p:nvCxnSpPr>
        <p:spPr>
          <a:xfrm flipH="1">
            <a:off x="3548750" y="1881508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F7FAC7D5-2486-DDBC-9361-8761DD624AE2}"/>
              </a:ext>
            </a:extLst>
          </p:cNvPr>
          <p:cNvSpPr txBox="1"/>
          <p:nvPr/>
        </p:nvSpPr>
        <p:spPr>
          <a:xfrm>
            <a:off x="3967149" y="1769436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1" dirty="0"/>
              <a:t>CLK </a:t>
            </a:r>
            <a:r>
              <a:rPr lang="en-SG" sz="1400" b="1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-apple-system"/>
              </a:rPr>
              <a:t>pulse</a:t>
            </a:r>
            <a:r>
              <a:rPr lang="en-US" sz="1400" b="1" dirty="0"/>
              <a:t> </a:t>
            </a:r>
            <a:endParaRPr lang="en-SG" sz="1400" b="1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9F68D57-3AC1-1BEE-00C0-9A1B83FD8B4F}"/>
              </a:ext>
            </a:extLst>
          </p:cNvPr>
          <p:cNvCxnSpPr>
            <a:cxnSpLocks/>
          </p:cNvCxnSpPr>
          <p:nvPr/>
        </p:nvCxnSpPr>
        <p:spPr>
          <a:xfrm flipH="1">
            <a:off x="3536492" y="1345824"/>
            <a:ext cx="44237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0F430A1-0EAE-256A-6311-B51C9DC29BF4}"/>
              </a:ext>
            </a:extLst>
          </p:cNvPr>
          <p:cNvSpPr txBox="1"/>
          <p:nvPr/>
        </p:nvSpPr>
        <p:spPr>
          <a:xfrm>
            <a:off x="3960581" y="1188791"/>
            <a:ext cx="122964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unknown</a:t>
            </a:r>
            <a:endParaRPr lang="en-SG" sz="14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3D65203-7691-E6FB-B3D7-D58C138CAE39}"/>
              </a:ext>
            </a:extLst>
          </p:cNvPr>
          <p:cNvSpPr txBox="1"/>
          <p:nvPr/>
        </p:nvSpPr>
        <p:spPr>
          <a:xfrm>
            <a:off x="3207731" y="2258044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</a:t>
            </a:r>
            <a:endParaRPr lang="en-SG" sz="14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28A716D-B241-C5E6-A8B1-7D68FEC3C8D7}"/>
              </a:ext>
            </a:extLst>
          </p:cNvPr>
          <p:cNvSpPr txBox="1"/>
          <p:nvPr/>
        </p:nvSpPr>
        <p:spPr>
          <a:xfrm>
            <a:off x="1760371" y="522912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Incorrect implementation </a:t>
            </a:r>
            <a:endParaRPr lang="en-SG" sz="1400" b="1" dirty="0">
              <a:solidFill>
                <a:srgbClr val="C00000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4200572-44B7-E135-7354-7F25F1FF4F25}"/>
              </a:ext>
            </a:extLst>
          </p:cNvPr>
          <p:cNvCxnSpPr>
            <a:cxnSpLocks/>
          </p:cNvCxnSpPr>
          <p:nvPr/>
        </p:nvCxnSpPr>
        <p:spPr>
          <a:xfrm>
            <a:off x="6021586" y="1994021"/>
            <a:ext cx="17401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396F419-77E9-F689-C198-74B63FB70540}"/>
              </a:ext>
            </a:extLst>
          </p:cNvPr>
          <p:cNvCxnSpPr>
            <a:cxnSpLocks/>
          </p:cNvCxnSpPr>
          <p:nvPr/>
        </p:nvCxnSpPr>
        <p:spPr>
          <a:xfrm>
            <a:off x="5935873" y="1460063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212D5C-5B1A-C460-0FD4-A6FED76AC3CD}"/>
              </a:ext>
            </a:extLst>
          </p:cNvPr>
          <p:cNvCxnSpPr>
            <a:cxnSpLocks/>
          </p:cNvCxnSpPr>
          <p:nvPr/>
        </p:nvCxnSpPr>
        <p:spPr>
          <a:xfrm flipV="1">
            <a:off x="7291802" y="1188791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D1BC42-0A5A-34B0-E06A-DE3E968590FA}"/>
              </a:ext>
            </a:extLst>
          </p:cNvPr>
          <p:cNvCxnSpPr>
            <a:cxnSpLocks/>
          </p:cNvCxnSpPr>
          <p:nvPr/>
        </p:nvCxnSpPr>
        <p:spPr>
          <a:xfrm flipV="1">
            <a:off x="7761690" y="1722749"/>
            <a:ext cx="0" cy="2712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3BD2800-B03A-464B-EBD9-69D6FCC480C4}"/>
              </a:ext>
            </a:extLst>
          </p:cNvPr>
          <p:cNvCxnSpPr>
            <a:cxnSpLocks/>
          </p:cNvCxnSpPr>
          <p:nvPr/>
        </p:nvCxnSpPr>
        <p:spPr>
          <a:xfrm>
            <a:off x="7287323" y="1188791"/>
            <a:ext cx="13559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CDAF6BA-992B-6A55-BD62-1C6076572397}"/>
              </a:ext>
            </a:extLst>
          </p:cNvPr>
          <p:cNvCxnSpPr>
            <a:cxnSpLocks/>
          </p:cNvCxnSpPr>
          <p:nvPr/>
        </p:nvCxnSpPr>
        <p:spPr>
          <a:xfrm>
            <a:off x="7769469" y="1710557"/>
            <a:ext cx="873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BA5CD786-3E87-404C-624A-1DC48B092B37}"/>
              </a:ext>
            </a:extLst>
          </p:cNvPr>
          <p:cNvSpPr/>
          <p:nvPr/>
        </p:nvSpPr>
        <p:spPr>
          <a:xfrm>
            <a:off x="7665430" y="974170"/>
            <a:ext cx="208076" cy="1167906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B6572EA-6AEE-62E2-4E53-C95014F5DB4D}"/>
              </a:ext>
            </a:extLst>
          </p:cNvPr>
          <p:cNvSpPr txBox="1"/>
          <p:nvPr/>
        </p:nvSpPr>
        <p:spPr>
          <a:xfrm>
            <a:off x="5582741" y="1188791"/>
            <a:ext cx="438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J</a:t>
            </a:r>
            <a:endParaRPr lang="en-SG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8BAB89-3B71-984B-55D3-EFFC98590E76}"/>
              </a:ext>
            </a:extLst>
          </p:cNvPr>
          <p:cNvSpPr txBox="1"/>
          <p:nvPr/>
        </p:nvSpPr>
        <p:spPr>
          <a:xfrm>
            <a:off x="5402837" y="1795343"/>
            <a:ext cx="746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CLK</a:t>
            </a:r>
            <a:endParaRPr lang="en-SG" b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98EA47F-B75B-B16B-B675-A2FACD9FC9C4}"/>
              </a:ext>
            </a:extLst>
          </p:cNvPr>
          <p:cNvCxnSpPr>
            <a:cxnSpLocks/>
          </p:cNvCxnSpPr>
          <p:nvPr/>
        </p:nvCxnSpPr>
        <p:spPr>
          <a:xfrm flipH="1">
            <a:off x="7769469" y="1872993"/>
            <a:ext cx="41839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6F9F1A26-113A-EE10-09DC-CAE6E4914E6E}"/>
              </a:ext>
            </a:extLst>
          </p:cNvPr>
          <p:cNvSpPr txBox="1"/>
          <p:nvPr/>
        </p:nvSpPr>
        <p:spPr>
          <a:xfrm>
            <a:off x="8187868" y="1760921"/>
            <a:ext cx="122307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CLK pulse </a:t>
            </a:r>
            <a:endParaRPr lang="en-SG" sz="1400" b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EE56E4A-D051-4C79-B97C-76B004B2E9DB}"/>
              </a:ext>
            </a:extLst>
          </p:cNvPr>
          <p:cNvCxnSpPr>
            <a:cxnSpLocks/>
          </p:cNvCxnSpPr>
          <p:nvPr/>
        </p:nvCxnSpPr>
        <p:spPr>
          <a:xfrm flipH="1" flipV="1">
            <a:off x="7778068" y="1232772"/>
            <a:ext cx="302538" cy="2087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3CC039C-2649-550F-AF43-EEFBF1500D41}"/>
              </a:ext>
            </a:extLst>
          </p:cNvPr>
          <p:cNvSpPr txBox="1"/>
          <p:nvPr/>
        </p:nvSpPr>
        <p:spPr>
          <a:xfrm>
            <a:off x="8044233" y="1303985"/>
            <a:ext cx="196627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J state voltage high</a:t>
            </a:r>
            <a:endParaRPr lang="en-SG" sz="14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EF41B77-9459-4E7C-B251-30E428A0D9A8}"/>
              </a:ext>
            </a:extLst>
          </p:cNvPr>
          <p:cNvSpPr txBox="1"/>
          <p:nvPr/>
        </p:nvSpPr>
        <p:spPr>
          <a:xfrm>
            <a:off x="7208653" y="2257269"/>
            <a:ext cx="9135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Time-T0’</a:t>
            </a:r>
            <a:endParaRPr lang="en-SG" sz="1400" b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1759093-19B4-79F2-E099-CBD3151C79E7}"/>
              </a:ext>
            </a:extLst>
          </p:cNvPr>
          <p:cNvSpPr txBox="1"/>
          <p:nvPr/>
        </p:nvSpPr>
        <p:spPr>
          <a:xfrm>
            <a:off x="5579878" y="621441"/>
            <a:ext cx="20679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Correct implementation 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6C37412-5EFD-0073-8B3D-F19EF853A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0663" y="3310442"/>
            <a:ext cx="2514286" cy="251428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E37034A-510B-2AB6-C278-D2DB3CB5D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3488" y="4967519"/>
            <a:ext cx="409524" cy="32381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DB5E82-EBA3-12BF-9D67-3EE0FF722C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033" y="5530271"/>
            <a:ext cx="409524" cy="32381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6C0DCC3-6D1C-01E3-2AD6-08E36D665D8D}"/>
              </a:ext>
            </a:extLst>
          </p:cNvPr>
          <p:cNvCxnSpPr>
            <a:cxnSpLocks/>
          </p:cNvCxnSpPr>
          <p:nvPr/>
        </p:nvCxnSpPr>
        <p:spPr>
          <a:xfrm>
            <a:off x="5629557" y="5119254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F06EB8D8-FF24-C91B-07D7-67141BE4F370}"/>
              </a:ext>
            </a:extLst>
          </p:cNvPr>
          <p:cNvCxnSpPr>
            <a:cxnSpLocks/>
            <a:stCxn id="3" idx="3"/>
          </p:cNvCxnSpPr>
          <p:nvPr/>
        </p:nvCxnSpPr>
        <p:spPr>
          <a:xfrm flipV="1">
            <a:off x="5629557" y="5119254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1F0E15C-5629-9C7D-58A1-3E47AB0507EC}"/>
              </a:ext>
            </a:extLst>
          </p:cNvPr>
          <p:cNvSpPr txBox="1"/>
          <p:nvPr/>
        </p:nvSpPr>
        <p:spPr>
          <a:xfrm>
            <a:off x="5218564" y="469163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F40B29-8F92-9BAE-E71B-D433EC4AFBAC}"/>
              </a:ext>
            </a:extLst>
          </p:cNvPr>
          <p:cNvSpPr txBox="1"/>
          <p:nvPr/>
        </p:nvSpPr>
        <p:spPr>
          <a:xfrm>
            <a:off x="5190226" y="5270990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308CBF-1C93-A58D-E757-2A89B6AEFB00}"/>
              </a:ext>
            </a:extLst>
          </p:cNvPr>
          <p:cNvSpPr/>
          <p:nvPr/>
        </p:nvSpPr>
        <p:spPr>
          <a:xfrm>
            <a:off x="7946477" y="3848952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29CDFCA-6BB3-6908-D807-BD148D7B73F1}"/>
              </a:ext>
            </a:extLst>
          </p:cNvPr>
          <p:cNvSpPr txBox="1"/>
          <p:nvPr/>
        </p:nvSpPr>
        <p:spPr>
          <a:xfrm>
            <a:off x="8313829" y="3874692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A4F11E5-88DA-A194-FAC8-C4C4F9FACC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34" y="3819157"/>
            <a:ext cx="409524" cy="32381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1BD1A28-4BA5-E917-06C3-75505520E0B8}"/>
              </a:ext>
            </a:extLst>
          </p:cNvPr>
          <p:cNvSpPr txBox="1"/>
          <p:nvPr/>
        </p:nvSpPr>
        <p:spPr>
          <a:xfrm>
            <a:off x="5232053" y="357728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26E68F-022C-0B3E-C050-553E79FA3C5D}"/>
              </a:ext>
            </a:extLst>
          </p:cNvPr>
          <p:cNvCxnSpPr>
            <a:cxnSpLocks/>
          </p:cNvCxnSpPr>
          <p:nvPr/>
        </p:nvCxnSpPr>
        <p:spPr>
          <a:xfrm>
            <a:off x="5659472" y="3975805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B61B794-41F7-24C4-C9EE-350417481AAE}"/>
              </a:ext>
            </a:extLst>
          </p:cNvPr>
          <p:cNvSpPr txBox="1"/>
          <p:nvPr/>
        </p:nvSpPr>
        <p:spPr>
          <a:xfrm>
            <a:off x="7963849" y="3881357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1F7242ED-1299-7A7B-47D1-B30BDC2387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479" y="4362596"/>
            <a:ext cx="409524" cy="3238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058074-B09F-696B-45D3-27652EEA54DA}"/>
              </a:ext>
            </a:extLst>
          </p:cNvPr>
          <p:cNvSpPr txBox="1"/>
          <p:nvPr/>
        </p:nvSpPr>
        <p:spPr>
          <a:xfrm>
            <a:off x="5248478" y="415504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437B06D-62EE-0EC2-01FC-C18F0A1400F3}"/>
              </a:ext>
            </a:extLst>
          </p:cNvPr>
          <p:cNvCxnSpPr>
            <a:cxnSpLocks/>
          </p:cNvCxnSpPr>
          <p:nvPr/>
        </p:nvCxnSpPr>
        <p:spPr>
          <a:xfrm>
            <a:off x="5653130" y="4517210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7076EB1-297A-6ECC-417C-74D9500E6B7D}"/>
              </a:ext>
            </a:extLst>
          </p:cNvPr>
          <p:cNvSpPr txBox="1"/>
          <p:nvPr/>
        </p:nvSpPr>
        <p:spPr>
          <a:xfrm>
            <a:off x="7963849" y="438111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F5522E-1503-F545-7E28-F3D86B25CD04}"/>
              </a:ext>
            </a:extLst>
          </p:cNvPr>
          <p:cNvSpPr txBox="1"/>
          <p:nvPr/>
        </p:nvSpPr>
        <p:spPr>
          <a:xfrm>
            <a:off x="7946477" y="5006259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29EF9F9-681E-4588-026B-D9009A450663}"/>
              </a:ext>
            </a:extLst>
          </p:cNvPr>
          <p:cNvSpPr txBox="1"/>
          <p:nvPr/>
        </p:nvSpPr>
        <p:spPr>
          <a:xfrm>
            <a:off x="6837666" y="495324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4272AA8-E827-1FA5-B899-F09CC1B022EA}"/>
              </a:ext>
            </a:extLst>
          </p:cNvPr>
          <p:cNvSpPr txBox="1"/>
          <p:nvPr/>
        </p:nvSpPr>
        <p:spPr>
          <a:xfrm>
            <a:off x="6596497" y="4670709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CC43CA-5DB2-07EB-B759-73C0E1182300}"/>
              </a:ext>
            </a:extLst>
          </p:cNvPr>
          <p:cNvSpPr txBox="1"/>
          <p:nvPr/>
        </p:nvSpPr>
        <p:spPr>
          <a:xfrm>
            <a:off x="6771438" y="5245692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674B603-61FE-AEE5-024C-457A0830A77B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7506683" y="5135988"/>
            <a:ext cx="439794" cy="107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3969500-B2BA-2894-493E-2FFCA04436A1}"/>
              </a:ext>
            </a:extLst>
          </p:cNvPr>
          <p:cNvSpPr txBox="1"/>
          <p:nvPr/>
        </p:nvSpPr>
        <p:spPr>
          <a:xfrm>
            <a:off x="8817217" y="3872452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2331839-3830-4815-5981-61BA9EED7206}"/>
              </a:ext>
            </a:extLst>
          </p:cNvPr>
          <p:cNvCxnSpPr>
            <a:cxnSpLocks/>
          </p:cNvCxnSpPr>
          <p:nvPr/>
        </p:nvCxnSpPr>
        <p:spPr>
          <a:xfrm>
            <a:off x="9075562" y="4005178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55" name="Picture 54">
            <a:extLst>
              <a:ext uri="{FF2B5EF4-FFF2-40B4-BE49-F238E27FC236}">
                <a16:creationId xmlns:a16="http://schemas.microsoft.com/office/drawing/2014/main" id="{8EF7A86D-67DF-9AD6-C293-A95A5E8D8F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4581" y="3840733"/>
            <a:ext cx="438095" cy="342857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688C2677-D09D-FA82-F08D-93C045921368}"/>
              </a:ext>
            </a:extLst>
          </p:cNvPr>
          <p:cNvSpPr txBox="1"/>
          <p:nvPr/>
        </p:nvSpPr>
        <p:spPr>
          <a:xfrm>
            <a:off x="10668435" y="3644753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F0AA4471-C273-0DB6-45B7-B09D1ECCE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937" y="4974083"/>
            <a:ext cx="409524" cy="323810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D679EC7-DCF2-80E8-A219-3E74F3F9662A}"/>
              </a:ext>
            </a:extLst>
          </p:cNvPr>
          <p:cNvCxnSpPr>
            <a:cxnSpLocks/>
          </p:cNvCxnSpPr>
          <p:nvPr/>
        </p:nvCxnSpPr>
        <p:spPr>
          <a:xfrm>
            <a:off x="6566309" y="5135988"/>
            <a:ext cx="978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93190EA7-F8FF-E981-5EE4-1196EDF04923}"/>
              </a:ext>
            </a:extLst>
          </p:cNvPr>
          <p:cNvSpPr/>
          <p:nvPr/>
        </p:nvSpPr>
        <p:spPr>
          <a:xfrm>
            <a:off x="6664150" y="4957332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5492DAA-AD0B-FB00-DA51-5524548DA2F7}"/>
              </a:ext>
            </a:extLst>
          </p:cNvPr>
          <p:cNvSpPr txBox="1"/>
          <p:nvPr/>
        </p:nvSpPr>
        <p:spPr>
          <a:xfrm>
            <a:off x="6115720" y="4713464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HR3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18689614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Wireless router with solid fill">
            <a:extLst>
              <a:ext uri="{FF2B5EF4-FFF2-40B4-BE49-F238E27FC236}">
                <a16:creationId xmlns:a16="http://schemas.microsoft.com/office/drawing/2014/main" id="{EF0EDB33-97E5-95C3-09C5-01A818A61A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5" name="Graphic 4" descr="Wireless router with solid fill">
            <a:extLst>
              <a:ext uri="{FF2B5EF4-FFF2-40B4-BE49-F238E27FC236}">
                <a16:creationId xmlns:a16="http://schemas.microsoft.com/office/drawing/2014/main" id="{ED37DE53-9DD2-A81A-6BBE-4E71CD4D0B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06522" y="1980060"/>
            <a:ext cx="329184" cy="3291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C0616AF-DB5C-4E4A-D129-DA4A27D71BA0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50844E0-94A6-258E-A209-B01789F86AF2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5030468-AAD5-FE22-E27E-F043AA34729D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FA02876-5BF4-5A49-8B05-4E800033A793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704910" y="1723742"/>
            <a:ext cx="1" cy="9645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A851741-F2B5-A778-B756-12A85DCFCF10}"/>
              </a:ext>
            </a:extLst>
          </p:cNvPr>
          <p:cNvSpPr/>
          <p:nvPr/>
        </p:nvSpPr>
        <p:spPr>
          <a:xfrm>
            <a:off x="3294820" y="2327603"/>
            <a:ext cx="4349541" cy="843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D3A74F-D4D4-09DF-256B-F8ACEC1A69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1878" y="3627423"/>
            <a:ext cx="3200000" cy="141904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C836FF6-4879-3C46-53F6-9367C56C3C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13292" y="4169664"/>
            <a:ext cx="939854" cy="93985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DE02F82-031B-8B51-92AA-807665382CAD}"/>
              </a:ext>
            </a:extLst>
          </p:cNvPr>
          <p:cNvSpPr txBox="1"/>
          <p:nvPr/>
        </p:nvSpPr>
        <p:spPr>
          <a:xfrm>
            <a:off x="3864257" y="1789050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Sensor(n)</a:t>
            </a:r>
            <a:endParaRPr lang="en-SG" sz="11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48A140B-D0EC-12E9-32D5-20F3C21A76FA}"/>
              </a:ext>
            </a:extLst>
          </p:cNvPr>
          <p:cNvSpPr txBox="1"/>
          <p:nvPr/>
        </p:nvSpPr>
        <p:spPr>
          <a:xfrm>
            <a:off x="6465886" y="1805476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Sensor(n+1)</a:t>
            </a:r>
            <a:endParaRPr lang="en-SG" sz="11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CF5E9D-8072-E06F-DB16-7049F1415F3E}"/>
              </a:ext>
            </a:extLst>
          </p:cNvPr>
          <p:cNvSpPr txBox="1"/>
          <p:nvPr/>
        </p:nvSpPr>
        <p:spPr>
          <a:xfrm>
            <a:off x="3340830" y="1160202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Signal(n)</a:t>
            </a:r>
            <a:endParaRPr lang="en-SG" sz="1100" b="1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75485F4-B24D-1168-FFD1-FA1F86D954EF}"/>
              </a:ext>
            </a:extLst>
          </p:cNvPr>
          <p:cNvCxnSpPr/>
          <p:nvPr/>
        </p:nvCxnSpPr>
        <p:spPr>
          <a:xfrm>
            <a:off x="3372183" y="2688336"/>
            <a:ext cx="419481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9DDB7A3-23E4-FD3B-5534-90A4E58B0230}"/>
              </a:ext>
            </a:extLst>
          </p:cNvPr>
          <p:cNvCxnSpPr>
            <a:cxnSpLocks/>
          </p:cNvCxnSpPr>
          <p:nvPr/>
        </p:nvCxnSpPr>
        <p:spPr>
          <a:xfrm>
            <a:off x="3294820" y="2877312"/>
            <a:ext cx="4272175" cy="0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01241C-D409-6E8E-4067-A735F8A825CF}"/>
              </a:ext>
            </a:extLst>
          </p:cNvPr>
          <p:cNvCxnSpPr>
            <a:cxnSpLocks/>
          </p:cNvCxnSpPr>
          <p:nvPr/>
        </p:nvCxnSpPr>
        <p:spPr>
          <a:xfrm>
            <a:off x="3294820" y="3078480"/>
            <a:ext cx="4272175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550F0DE-9C43-4F73-801C-B9968A5BEF44}"/>
              </a:ext>
            </a:extLst>
          </p:cNvPr>
          <p:cNvCxnSpPr>
            <a:cxnSpLocks/>
          </p:cNvCxnSpPr>
          <p:nvPr/>
        </p:nvCxnSpPr>
        <p:spPr>
          <a:xfrm>
            <a:off x="4047811" y="2286015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A02AE41-5510-B9F3-16C3-5DCD884FCAD5}"/>
              </a:ext>
            </a:extLst>
          </p:cNvPr>
          <p:cNvCxnSpPr>
            <a:cxnSpLocks/>
          </p:cNvCxnSpPr>
          <p:nvPr/>
        </p:nvCxnSpPr>
        <p:spPr>
          <a:xfrm>
            <a:off x="6871114" y="2411991"/>
            <a:ext cx="0" cy="666489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5474B96-D346-9D2F-CA05-48BE99973F19}"/>
              </a:ext>
            </a:extLst>
          </p:cNvPr>
          <p:cNvCxnSpPr>
            <a:cxnSpLocks/>
          </p:cNvCxnSpPr>
          <p:nvPr/>
        </p:nvCxnSpPr>
        <p:spPr>
          <a:xfrm>
            <a:off x="7543426" y="2670947"/>
            <a:ext cx="0" cy="13097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10476F5E-8AD1-8912-1373-6AB764FBE491}"/>
              </a:ext>
            </a:extLst>
          </p:cNvPr>
          <p:cNvCxnSpPr>
            <a:cxnSpLocks/>
          </p:cNvCxnSpPr>
          <p:nvPr/>
        </p:nvCxnSpPr>
        <p:spPr>
          <a:xfrm>
            <a:off x="4619920" y="3078480"/>
            <a:ext cx="0" cy="1818995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0889A9F-A06F-F836-55E8-945D4095CCB8}"/>
              </a:ext>
            </a:extLst>
          </p:cNvPr>
          <p:cNvCxnSpPr>
            <a:cxnSpLocks/>
          </p:cNvCxnSpPr>
          <p:nvPr/>
        </p:nvCxnSpPr>
        <p:spPr>
          <a:xfrm>
            <a:off x="4619920" y="4897475"/>
            <a:ext cx="519008" cy="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053EB9A-FC23-A7A1-1526-A92BF2CA2219}"/>
              </a:ext>
            </a:extLst>
          </p:cNvPr>
          <p:cNvCxnSpPr>
            <a:cxnSpLocks/>
          </p:cNvCxnSpPr>
          <p:nvPr/>
        </p:nvCxnSpPr>
        <p:spPr>
          <a:xfrm>
            <a:off x="5178619" y="2877312"/>
            <a:ext cx="0" cy="999744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80D1091-8EBC-5F79-D967-7AF51FCF1439}"/>
              </a:ext>
            </a:extLst>
          </p:cNvPr>
          <p:cNvCxnSpPr/>
          <p:nvPr/>
        </p:nvCxnSpPr>
        <p:spPr>
          <a:xfrm flipH="1">
            <a:off x="4269682" y="4410099"/>
            <a:ext cx="93764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DC11965D-E8CA-6ED6-4A74-81FCDF5DD17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202956" y="3407772"/>
            <a:ext cx="476190" cy="409524"/>
          </a:xfrm>
          <a:prstGeom prst="rect">
            <a:avLst/>
          </a:prstGeom>
        </p:spPr>
      </p:pic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418F5C-06C8-A657-5383-20293E2FDDCC}"/>
              </a:ext>
            </a:extLst>
          </p:cNvPr>
          <p:cNvCxnSpPr>
            <a:cxnSpLocks/>
            <a:endCxn id="52" idx="3"/>
          </p:cNvCxnSpPr>
          <p:nvPr/>
        </p:nvCxnSpPr>
        <p:spPr>
          <a:xfrm flipH="1" flipV="1">
            <a:off x="3441051" y="3850629"/>
            <a:ext cx="7880" cy="5567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0A1B6BB-8F5F-B581-A97A-A33E459C6BD2}"/>
              </a:ext>
            </a:extLst>
          </p:cNvPr>
          <p:cNvCxnSpPr>
            <a:cxnSpLocks/>
          </p:cNvCxnSpPr>
          <p:nvPr/>
        </p:nvCxnSpPr>
        <p:spPr>
          <a:xfrm>
            <a:off x="3371377" y="2877312"/>
            <a:ext cx="0" cy="575359"/>
          </a:xfrm>
          <a:prstGeom prst="line">
            <a:avLst/>
          </a:prstGeom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F6A77850-A38C-5FAF-45C2-9FA9BD10906E}"/>
              </a:ext>
            </a:extLst>
          </p:cNvPr>
          <p:cNvCxnSpPr>
            <a:cxnSpLocks/>
          </p:cNvCxnSpPr>
          <p:nvPr/>
        </p:nvCxnSpPr>
        <p:spPr>
          <a:xfrm>
            <a:off x="3522952" y="3078480"/>
            <a:ext cx="0" cy="350520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50A2E778-40E8-54A7-A378-B76CD51E62FA}"/>
              </a:ext>
            </a:extLst>
          </p:cNvPr>
          <p:cNvSpPr/>
          <p:nvPr/>
        </p:nvSpPr>
        <p:spPr>
          <a:xfrm>
            <a:off x="3347095" y="284888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4" name="Oval 1023">
            <a:extLst>
              <a:ext uri="{FF2B5EF4-FFF2-40B4-BE49-F238E27FC236}">
                <a16:creationId xmlns:a16="http://schemas.microsoft.com/office/drawing/2014/main" id="{D82A510E-2886-FD2F-76C2-DE40F94760DE}"/>
              </a:ext>
            </a:extLst>
          </p:cNvPr>
          <p:cNvSpPr/>
          <p:nvPr/>
        </p:nvSpPr>
        <p:spPr>
          <a:xfrm>
            <a:off x="3665949" y="262794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5" name="Oval 1024">
            <a:extLst>
              <a:ext uri="{FF2B5EF4-FFF2-40B4-BE49-F238E27FC236}">
                <a16:creationId xmlns:a16="http://schemas.microsoft.com/office/drawing/2014/main" id="{0118822C-66EB-F053-06DA-C86546CD7A83}"/>
              </a:ext>
            </a:extLst>
          </p:cNvPr>
          <p:cNvSpPr/>
          <p:nvPr/>
        </p:nvSpPr>
        <p:spPr>
          <a:xfrm>
            <a:off x="4019925" y="2840336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7" name="Oval 1026">
            <a:extLst>
              <a:ext uri="{FF2B5EF4-FFF2-40B4-BE49-F238E27FC236}">
                <a16:creationId xmlns:a16="http://schemas.microsoft.com/office/drawing/2014/main" id="{3A26E532-8593-5BD5-BAD6-2860B62CEFCC}"/>
              </a:ext>
            </a:extLst>
          </p:cNvPr>
          <p:cNvSpPr/>
          <p:nvPr/>
        </p:nvSpPr>
        <p:spPr>
          <a:xfrm>
            <a:off x="3491779" y="304318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8" name="Oval 1027">
            <a:extLst>
              <a:ext uri="{FF2B5EF4-FFF2-40B4-BE49-F238E27FC236}">
                <a16:creationId xmlns:a16="http://schemas.microsoft.com/office/drawing/2014/main" id="{6299C61A-CC9E-75E7-7E6D-BCCBABB60CB7}"/>
              </a:ext>
            </a:extLst>
          </p:cNvPr>
          <p:cNvSpPr/>
          <p:nvPr/>
        </p:nvSpPr>
        <p:spPr>
          <a:xfrm>
            <a:off x="4588127" y="3052373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29" name="Oval 1028">
            <a:extLst>
              <a:ext uri="{FF2B5EF4-FFF2-40B4-BE49-F238E27FC236}">
                <a16:creationId xmlns:a16="http://schemas.microsoft.com/office/drawing/2014/main" id="{1E0C58DB-9C6F-9A81-9183-FCC173BD69A3}"/>
              </a:ext>
            </a:extLst>
          </p:cNvPr>
          <p:cNvSpPr/>
          <p:nvPr/>
        </p:nvSpPr>
        <p:spPr>
          <a:xfrm>
            <a:off x="5145369" y="2851714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0" name="Oval 1029">
            <a:extLst>
              <a:ext uri="{FF2B5EF4-FFF2-40B4-BE49-F238E27FC236}">
                <a16:creationId xmlns:a16="http://schemas.microsoft.com/office/drawing/2014/main" id="{1DC16E1D-0D9A-AFDE-0973-08C70D16FDA2}"/>
              </a:ext>
            </a:extLst>
          </p:cNvPr>
          <p:cNvSpPr/>
          <p:nvPr/>
        </p:nvSpPr>
        <p:spPr>
          <a:xfrm>
            <a:off x="6839941" y="303240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1" name="Oval 1030">
            <a:extLst>
              <a:ext uri="{FF2B5EF4-FFF2-40B4-BE49-F238E27FC236}">
                <a16:creationId xmlns:a16="http://schemas.microsoft.com/office/drawing/2014/main" id="{3E3A1B2D-15DB-F42A-6B3E-BB1ABD9CFFDE}"/>
              </a:ext>
            </a:extLst>
          </p:cNvPr>
          <p:cNvSpPr/>
          <p:nvPr/>
        </p:nvSpPr>
        <p:spPr>
          <a:xfrm>
            <a:off x="7504649" y="2655801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32" name="Oval 1031">
            <a:extLst>
              <a:ext uri="{FF2B5EF4-FFF2-40B4-BE49-F238E27FC236}">
                <a16:creationId xmlns:a16="http://schemas.microsoft.com/office/drawing/2014/main" id="{F7E5CC97-AEA3-C685-45C6-351FF34A6B34}"/>
              </a:ext>
            </a:extLst>
          </p:cNvPr>
          <p:cNvSpPr/>
          <p:nvPr/>
        </p:nvSpPr>
        <p:spPr>
          <a:xfrm>
            <a:off x="3409441" y="4352092"/>
            <a:ext cx="62346" cy="860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28532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00E6E-65A5-4AFF-785D-5855256FFF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628" y="609970"/>
            <a:ext cx="5206247" cy="3144967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DC887D2-4A85-5415-A9D2-406D6317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9024" y="607947"/>
            <a:ext cx="1884489" cy="314294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8" name="Equals 7">
            <a:extLst>
              <a:ext uri="{FF2B5EF4-FFF2-40B4-BE49-F238E27FC236}">
                <a16:creationId xmlns:a16="http://schemas.microsoft.com/office/drawing/2014/main" id="{84BA5E55-B2BD-EF1B-8D22-705FB49812B5}"/>
              </a:ext>
            </a:extLst>
          </p:cNvPr>
          <p:cNvSpPr/>
          <p:nvPr/>
        </p:nvSpPr>
        <p:spPr>
          <a:xfrm>
            <a:off x="6663193" y="2091193"/>
            <a:ext cx="675831" cy="56454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chemeClr val="tx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DCFE3A4-F9BC-7970-A8B5-72C6864AC8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950" y="5712245"/>
            <a:ext cx="409524" cy="32381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52FC146-5D75-1510-8A5A-8C53B0C57C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3495" y="6274997"/>
            <a:ext cx="409524" cy="32381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ACE484-6D69-75C4-E563-1371732E6374}"/>
              </a:ext>
            </a:extLst>
          </p:cNvPr>
          <p:cNvCxnSpPr>
            <a:cxnSpLocks/>
          </p:cNvCxnSpPr>
          <p:nvPr/>
        </p:nvCxnSpPr>
        <p:spPr>
          <a:xfrm>
            <a:off x="3893019" y="5863980"/>
            <a:ext cx="71268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84F242CB-3B07-723A-7FC0-A4F2FBB46AF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3893019" y="5863980"/>
            <a:ext cx="712686" cy="572922"/>
          </a:xfrm>
          <a:prstGeom prst="bentConnector3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699EB98-4DB0-C730-06E5-6E2431EF9064}"/>
              </a:ext>
            </a:extLst>
          </p:cNvPr>
          <p:cNvSpPr txBox="1"/>
          <p:nvPr/>
        </p:nvSpPr>
        <p:spPr>
          <a:xfrm>
            <a:off x="3482026" y="5436365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D53A8F-5BC9-ECE1-205C-37B34817221E}"/>
              </a:ext>
            </a:extLst>
          </p:cNvPr>
          <p:cNvSpPr txBox="1"/>
          <p:nvPr/>
        </p:nvSpPr>
        <p:spPr>
          <a:xfrm>
            <a:off x="3453688" y="601571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891A40-D410-6371-C98B-69420EA7F5B7}"/>
              </a:ext>
            </a:extLst>
          </p:cNvPr>
          <p:cNvSpPr/>
          <p:nvPr/>
        </p:nvSpPr>
        <p:spPr>
          <a:xfrm>
            <a:off x="6209939" y="4593678"/>
            <a:ext cx="1129085" cy="157244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CB6F73-DCD9-1FC9-2E07-7C1C83472B60}"/>
              </a:ext>
            </a:extLst>
          </p:cNvPr>
          <p:cNvSpPr txBox="1"/>
          <p:nvPr/>
        </p:nvSpPr>
        <p:spPr>
          <a:xfrm>
            <a:off x="6577291" y="4619418"/>
            <a:ext cx="4623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JK</a:t>
            </a:r>
            <a:endParaRPr lang="en-SG" sz="14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A6DEC11-525C-ADF7-5F29-F2459E5ECA7E}"/>
              </a:ext>
            </a:extLst>
          </p:cNvPr>
          <p:cNvSpPr txBox="1"/>
          <p:nvPr/>
        </p:nvSpPr>
        <p:spPr>
          <a:xfrm>
            <a:off x="6227311" y="4202266"/>
            <a:ext cx="100039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FLIP FLOP 1</a:t>
            </a:r>
          </a:p>
          <a:p>
            <a:r>
              <a:rPr lang="en-US" sz="1100" b="1" dirty="0"/>
              <a:t>M1.0</a:t>
            </a:r>
            <a:endParaRPr lang="en-SG" sz="1100" b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FC3CF4E-C964-6B89-526D-A793388811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496" y="4563883"/>
            <a:ext cx="409524" cy="32381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BBABC97-3D00-E7DF-8B16-53E8346EB611}"/>
              </a:ext>
            </a:extLst>
          </p:cNvPr>
          <p:cNvSpPr txBox="1"/>
          <p:nvPr/>
        </p:nvSpPr>
        <p:spPr>
          <a:xfrm>
            <a:off x="3495515" y="4322011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HR1</a:t>
            </a:r>
            <a:endParaRPr lang="en-SG" sz="1100" b="1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F36152D-9558-FBA8-AA8F-05185E41A7A3}"/>
              </a:ext>
            </a:extLst>
          </p:cNvPr>
          <p:cNvCxnSpPr>
            <a:cxnSpLocks/>
          </p:cNvCxnSpPr>
          <p:nvPr/>
        </p:nvCxnSpPr>
        <p:spPr>
          <a:xfrm>
            <a:off x="3922934" y="4720531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1FE9C47-24FA-6E54-A172-61389FA349D3}"/>
              </a:ext>
            </a:extLst>
          </p:cNvPr>
          <p:cNvSpPr txBox="1"/>
          <p:nvPr/>
        </p:nvSpPr>
        <p:spPr>
          <a:xfrm>
            <a:off x="6227311" y="4626083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</a:t>
            </a:r>
            <a:endParaRPr lang="en-SG" sz="1100" b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15C0EBD7-E308-E901-4A5C-527D94067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1941" y="5107322"/>
            <a:ext cx="409524" cy="32381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0A4FA42-1A34-3096-F972-183937B5D4C4}"/>
              </a:ext>
            </a:extLst>
          </p:cNvPr>
          <p:cNvSpPr txBox="1"/>
          <p:nvPr/>
        </p:nvSpPr>
        <p:spPr>
          <a:xfrm>
            <a:off x="3511940" y="4899772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HR2</a:t>
            </a:r>
            <a:endParaRPr lang="en-SG" sz="1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AD88B63-4A74-9264-0972-DB355A410CE9}"/>
              </a:ext>
            </a:extLst>
          </p:cNvPr>
          <p:cNvCxnSpPr>
            <a:cxnSpLocks/>
          </p:cNvCxnSpPr>
          <p:nvPr/>
        </p:nvCxnSpPr>
        <p:spPr>
          <a:xfrm>
            <a:off x="3916592" y="5261936"/>
            <a:ext cx="2265919" cy="956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635AFAA-20E6-BA83-0D29-7DB94638CE35}"/>
              </a:ext>
            </a:extLst>
          </p:cNvPr>
          <p:cNvSpPr txBox="1"/>
          <p:nvPr/>
        </p:nvSpPr>
        <p:spPr>
          <a:xfrm>
            <a:off x="6227311" y="5125839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K</a:t>
            </a:r>
            <a:endParaRPr lang="en-SG"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1CCF077-EDE0-51B8-4496-845BFC02A94C}"/>
              </a:ext>
            </a:extLst>
          </p:cNvPr>
          <p:cNvSpPr txBox="1"/>
          <p:nvPr/>
        </p:nvSpPr>
        <p:spPr>
          <a:xfrm>
            <a:off x="6209939" y="5750985"/>
            <a:ext cx="46235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CLK</a:t>
            </a:r>
            <a:endParaRPr lang="en-SG" sz="1100" b="1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A3E7EE1-79D5-5EBB-4474-FB51163863AE}"/>
              </a:ext>
            </a:extLst>
          </p:cNvPr>
          <p:cNvSpPr/>
          <p:nvPr/>
        </p:nvSpPr>
        <p:spPr>
          <a:xfrm>
            <a:off x="4614520" y="5697179"/>
            <a:ext cx="840547" cy="8719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77465FE-E824-5756-40F1-6A04FD780097}"/>
              </a:ext>
            </a:extLst>
          </p:cNvPr>
          <p:cNvSpPr txBox="1"/>
          <p:nvPr/>
        </p:nvSpPr>
        <p:spPr>
          <a:xfrm>
            <a:off x="4788036" y="5693096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TON</a:t>
            </a:r>
            <a:endParaRPr lang="en-SG" sz="1100" b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0ABF61-B2B1-02CF-D36A-11619FC9EB63}"/>
              </a:ext>
            </a:extLst>
          </p:cNvPr>
          <p:cNvSpPr txBox="1"/>
          <p:nvPr/>
        </p:nvSpPr>
        <p:spPr>
          <a:xfrm>
            <a:off x="4546867" y="5410556"/>
            <a:ext cx="100039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Timer</a:t>
            </a:r>
            <a:endParaRPr lang="en-SG" sz="11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9B705-8774-DE56-C431-D6E0BC7836CC}"/>
              </a:ext>
            </a:extLst>
          </p:cNvPr>
          <p:cNvSpPr txBox="1"/>
          <p:nvPr/>
        </p:nvSpPr>
        <p:spPr>
          <a:xfrm>
            <a:off x="4721808" y="5985539"/>
            <a:ext cx="6464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Delay (1sec)</a:t>
            </a:r>
            <a:endParaRPr lang="en-SG" sz="1100" b="1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8D9933-9E4A-A082-3A9F-3FF5B551D98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455067" y="5863980"/>
            <a:ext cx="75487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11FB6842-B327-28F0-0989-9D64ADC6748C}"/>
              </a:ext>
            </a:extLst>
          </p:cNvPr>
          <p:cNvSpPr txBox="1"/>
          <p:nvPr/>
        </p:nvSpPr>
        <p:spPr>
          <a:xfrm>
            <a:off x="7080679" y="4617178"/>
            <a:ext cx="2940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Q</a:t>
            </a:r>
            <a:endParaRPr lang="en-SG" sz="1100" b="1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E0FE8C3-30AD-8D2D-2D1E-9EF73D2AE7FC}"/>
              </a:ext>
            </a:extLst>
          </p:cNvPr>
          <p:cNvCxnSpPr>
            <a:cxnSpLocks/>
          </p:cNvCxnSpPr>
          <p:nvPr/>
        </p:nvCxnSpPr>
        <p:spPr>
          <a:xfrm>
            <a:off x="7339024" y="4749904"/>
            <a:ext cx="154660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498DA9A3-81FA-9889-A118-F62C0D2A4C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43" y="4585459"/>
            <a:ext cx="438095" cy="342857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0DA6A841-C2D6-8136-3379-526D8EB3BB21}"/>
              </a:ext>
            </a:extLst>
          </p:cNvPr>
          <p:cNvSpPr txBox="1"/>
          <p:nvPr/>
        </p:nvSpPr>
        <p:spPr>
          <a:xfrm>
            <a:off x="8931897" y="4389479"/>
            <a:ext cx="64645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C0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31219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BE0DE6-3E83-071E-E888-2EF5E2CC0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1647" y="752842"/>
            <a:ext cx="3733333" cy="30952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9C0A15-3A5F-35D1-992F-556E17378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877" y="4557539"/>
            <a:ext cx="3733333" cy="14839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B0F0833-5C6D-3C12-4801-011E8229B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7772" y="4538396"/>
            <a:ext cx="3733333" cy="148396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8B80-3BDB-D60B-B2EB-61C83A100A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3483" y="1810798"/>
            <a:ext cx="3962401" cy="1575013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B0CDDEA8-6535-2D86-6C41-B512092ED444}"/>
              </a:ext>
            </a:extLst>
          </p:cNvPr>
          <p:cNvCxnSpPr>
            <a:cxnSpLocks/>
          </p:cNvCxnSpPr>
          <p:nvPr/>
        </p:nvCxnSpPr>
        <p:spPr>
          <a:xfrm rot="5400000">
            <a:off x="1515042" y="2875905"/>
            <a:ext cx="2109801" cy="1983729"/>
          </a:xfrm>
          <a:prstGeom prst="bentConnector3">
            <a:avLst>
              <a:gd name="adj1" fmla="val 1293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2EBD5BA-14B7-1491-639C-B40586C7DB7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214320" y="3225354"/>
            <a:ext cx="1932516" cy="1462120"/>
          </a:xfrm>
          <a:prstGeom prst="bentConnector3">
            <a:avLst>
              <a:gd name="adj1" fmla="val 75235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F63118F-DE92-88CF-584A-7E3502CE830A}"/>
              </a:ext>
            </a:extLst>
          </p:cNvPr>
          <p:cNvCxnSpPr>
            <a:cxnSpLocks/>
          </p:cNvCxnSpPr>
          <p:nvPr/>
        </p:nvCxnSpPr>
        <p:spPr>
          <a:xfrm rot="16200000" flipH="1">
            <a:off x="3497304" y="3508340"/>
            <a:ext cx="2371062" cy="457601"/>
          </a:xfrm>
          <a:prstGeom prst="bentConnector3">
            <a:avLst>
              <a:gd name="adj1" fmla="val 63222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5EC60FB1-8A44-7B14-585D-62495FE0FBD8}"/>
              </a:ext>
            </a:extLst>
          </p:cNvPr>
          <p:cNvCxnSpPr>
            <a:cxnSpLocks/>
            <a:endCxn id="39" idx="1"/>
          </p:cNvCxnSpPr>
          <p:nvPr/>
        </p:nvCxnSpPr>
        <p:spPr>
          <a:xfrm rot="5400000">
            <a:off x="977948" y="2671998"/>
            <a:ext cx="3049847" cy="2030901"/>
          </a:xfrm>
          <a:prstGeom prst="bentConnector4">
            <a:avLst>
              <a:gd name="adj1" fmla="val 4011"/>
              <a:gd name="adj2" fmla="val 111256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58BC507-396B-BD54-7D00-E231BB7A4239}"/>
              </a:ext>
            </a:extLst>
          </p:cNvPr>
          <p:cNvSpPr/>
          <p:nvPr/>
        </p:nvSpPr>
        <p:spPr>
          <a:xfrm>
            <a:off x="1487420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FA3764-7580-5733-7C56-2E128C201B8B}"/>
              </a:ext>
            </a:extLst>
          </p:cNvPr>
          <p:cNvSpPr/>
          <p:nvPr/>
        </p:nvSpPr>
        <p:spPr>
          <a:xfrm>
            <a:off x="1532749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25C966D1-5C82-55B1-5275-64A918AAF092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H="1" flipV="1">
            <a:off x="1532748" y="4890767"/>
            <a:ext cx="45327" cy="665301"/>
          </a:xfrm>
          <a:prstGeom prst="bentConnector4">
            <a:avLst>
              <a:gd name="adj1" fmla="val -946229"/>
              <a:gd name="adj2" fmla="val 101127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D57E3AD2-EAF1-7D83-0627-08609EF15519}"/>
              </a:ext>
            </a:extLst>
          </p:cNvPr>
          <p:cNvCxnSpPr>
            <a:cxnSpLocks/>
            <a:stCxn id="39" idx="1"/>
          </p:cNvCxnSpPr>
          <p:nvPr/>
        </p:nvCxnSpPr>
        <p:spPr>
          <a:xfrm rot="10800000" flipH="1" flipV="1">
            <a:off x="1487420" y="5212371"/>
            <a:ext cx="90656" cy="671183"/>
          </a:xfrm>
          <a:prstGeom prst="bentConnector4">
            <a:avLst>
              <a:gd name="adj1" fmla="val -252162"/>
              <a:gd name="adj2" fmla="val 98084"/>
            </a:avLst>
          </a:prstGeom>
          <a:ln w="1905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44C75951-17B5-D5EA-EF2E-5606A9FE807C}"/>
              </a:ext>
            </a:extLst>
          </p:cNvPr>
          <p:cNvSpPr/>
          <p:nvPr/>
        </p:nvSpPr>
        <p:spPr>
          <a:xfrm>
            <a:off x="5647753" y="5141671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0CE1AD7-08F5-E051-FA7E-DBD40AF955F6}"/>
              </a:ext>
            </a:extLst>
          </p:cNvPr>
          <p:cNvSpPr/>
          <p:nvPr/>
        </p:nvSpPr>
        <p:spPr>
          <a:xfrm>
            <a:off x="5650545" y="4820067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84DD9D5-9646-6E01-D07D-732D6EBDE22B}"/>
              </a:ext>
            </a:extLst>
          </p:cNvPr>
          <p:cNvCxnSpPr>
            <a:cxnSpLocks/>
            <a:endCxn id="52" idx="1"/>
          </p:cNvCxnSpPr>
          <p:nvPr/>
        </p:nvCxnSpPr>
        <p:spPr>
          <a:xfrm rot="16200000" flipH="1">
            <a:off x="3857898" y="3422517"/>
            <a:ext cx="1990408" cy="1589302"/>
          </a:xfrm>
          <a:prstGeom prst="bentConnector2">
            <a:avLst/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DE0B5F8F-4469-A522-9C2D-F470ED5AD36B}"/>
              </a:ext>
            </a:extLst>
          </p:cNvPr>
          <p:cNvCxnSpPr>
            <a:cxnSpLocks/>
            <a:endCxn id="53" idx="0"/>
          </p:cNvCxnSpPr>
          <p:nvPr/>
        </p:nvCxnSpPr>
        <p:spPr>
          <a:xfrm rot="16200000" flipH="1">
            <a:off x="3285843" y="2410036"/>
            <a:ext cx="3179846" cy="1640216"/>
          </a:xfrm>
          <a:prstGeom prst="bentConnector3">
            <a:avLst>
              <a:gd name="adj1" fmla="val 2895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423CE25-B1FF-7DB5-371C-F79439A78C23}"/>
              </a:ext>
            </a:extLst>
          </p:cNvPr>
          <p:cNvCxnSpPr>
            <a:cxnSpLocks/>
            <a:stCxn id="53" idx="1"/>
          </p:cNvCxnSpPr>
          <p:nvPr/>
        </p:nvCxnSpPr>
        <p:spPr>
          <a:xfrm rot="10800000" flipH="1" flipV="1">
            <a:off x="5650545" y="4890768"/>
            <a:ext cx="87866" cy="657194"/>
          </a:xfrm>
          <a:prstGeom prst="bentConnector4">
            <a:avLst>
              <a:gd name="adj1" fmla="val -260169"/>
              <a:gd name="adj2" fmla="val 96458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70D26448-5EC5-D197-0608-45CDC01C5911}"/>
              </a:ext>
            </a:extLst>
          </p:cNvPr>
          <p:cNvCxnSpPr>
            <a:cxnSpLocks/>
          </p:cNvCxnSpPr>
          <p:nvPr/>
        </p:nvCxnSpPr>
        <p:spPr>
          <a:xfrm>
            <a:off x="4895610" y="5227471"/>
            <a:ext cx="842801" cy="655255"/>
          </a:xfrm>
          <a:prstGeom prst="bentConnector3">
            <a:avLst>
              <a:gd name="adj1" fmla="val -631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6408988E-517D-38CC-0CA2-96ED52C3AB61}"/>
              </a:ext>
            </a:extLst>
          </p:cNvPr>
          <p:cNvCxnSpPr>
            <a:cxnSpLocks/>
          </p:cNvCxnSpPr>
          <p:nvPr/>
        </p:nvCxnSpPr>
        <p:spPr>
          <a:xfrm>
            <a:off x="3449518" y="1871328"/>
            <a:ext cx="5664926" cy="2675744"/>
          </a:xfrm>
          <a:prstGeom prst="bentConnector3">
            <a:avLst>
              <a:gd name="adj1" fmla="val 50000"/>
            </a:avLst>
          </a:prstGeom>
          <a:ln w="19050"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22D3F016-2B0B-5633-E96A-31E009D60D08}"/>
              </a:ext>
            </a:extLst>
          </p:cNvPr>
          <p:cNvCxnSpPr/>
          <p:nvPr/>
        </p:nvCxnSpPr>
        <p:spPr>
          <a:xfrm>
            <a:off x="3449518" y="1640221"/>
            <a:ext cx="0" cy="23110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14DB3143-C47A-B0FD-EB7F-1B6376000C36}"/>
              </a:ext>
            </a:extLst>
          </p:cNvPr>
          <p:cNvCxnSpPr>
            <a:cxnSpLocks/>
          </p:cNvCxnSpPr>
          <p:nvPr/>
        </p:nvCxnSpPr>
        <p:spPr>
          <a:xfrm>
            <a:off x="9114444" y="4554065"/>
            <a:ext cx="0" cy="336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0A3C9F2-CF42-B68C-5DBB-5F596FC8E195}"/>
              </a:ext>
            </a:extLst>
          </p:cNvPr>
          <p:cNvCxnSpPr>
            <a:cxnSpLocks/>
          </p:cNvCxnSpPr>
          <p:nvPr/>
        </p:nvCxnSpPr>
        <p:spPr>
          <a:xfrm>
            <a:off x="4682835" y="3041761"/>
            <a:ext cx="1599146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937138D5-D71E-32A1-192B-3DBE0793B776}"/>
              </a:ext>
            </a:extLst>
          </p:cNvPr>
          <p:cNvCxnSpPr>
            <a:cxnSpLocks/>
          </p:cNvCxnSpPr>
          <p:nvPr/>
        </p:nvCxnSpPr>
        <p:spPr>
          <a:xfrm flipV="1">
            <a:off x="4682835" y="2440059"/>
            <a:ext cx="0" cy="601702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17A0D13F-4DA4-7A53-E783-718681D344AB}"/>
              </a:ext>
            </a:extLst>
          </p:cNvPr>
          <p:cNvCxnSpPr>
            <a:cxnSpLocks/>
          </p:cNvCxnSpPr>
          <p:nvPr/>
        </p:nvCxnSpPr>
        <p:spPr>
          <a:xfrm flipH="1">
            <a:off x="4454034" y="2440059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B10FCC74-56EF-56BE-D155-3F04B4C21700}"/>
              </a:ext>
            </a:extLst>
          </p:cNvPr>
          <p:cNvCxnSpPr>
            <a:cxnSpLocks/>
          </p:cNvCxnSpPr>
          <p:nvPr/>
        </p:nvCxnSpPr>
        <p:spPr>
          <a:xfrm flipH="1">
            <a:off x="3826857" y="2297766"/>
            <a:ext cx="228800" cy="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2E3863D-4E53-DCD5-6982-75051C9800CB}"/>
              </a:ext>
            </a:extLst>
          </p:cNvPr>
          <p:cNvCxnSpPr>
            <a:cxnSpLocks/>
          </p:cNvCxnSpPr>
          <p:nvPr/>
        </p:nvCxnSpPr>
        <p:spPr>
          <a:xfrm flipH="1" flipV="1">
            <a:off x="3826857" y="2297766"/>
            <a:ext cx="13210" cy="191940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B23FE21-15E6-51C3-4DF2-C2FDD890D03D}"/>
              </a:ext>
            </a:extLst>
          </p:cNvPr>
          <p:cNvCxnSpPr>
            <a:cxnSpLocks/>
          </p:cNvCxnSpPr>
          <p:nvPr/>
        </p:nvCxnSpPr>
        <p:spPr>
          <a:xfrm flipV="1">
            <a:off x="3840067" y="4220414"/>
            <a:ext cx="1853015" cy="854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3379941-2ADA-5CA7-E1C1-46BCFF0DC184}"/>
              </a:ext>
            </a:extLst>
          </p:cNvPr>
          <p:cNvSpPr/>
          <p:nvPr/>
        </p:nvSpPr>
        <p:spPr>
          <a:xfrm>
            <a:off x="7182851" y="2096363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B075DCEC-6021-8EE7-5B2C-E7A4E6F2DB1F}"/>
              </a:ext>
            </a:extLst>
          </p:cNvPr>
          <p:cNvSpPr/>
          <p:nvPr/>
        </p:nvSpPr>
        <p:spPr>
          <a:xfrm>
            <a:off x="7182851" y="2440059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321EE024-2A29-CDE9-C73F-801555563C55}"/>
              </a:ext>
            </a:extLst>
          </p:cNvPr>
          <p:cNvCxnSpPr>
            <a:endCxn id="111" idx="1"/>
          </p:cNvCxnSpPr>
          <p:nvPr/>
        </p:nvCxnSpPr>
        <p:spPr>
          <a:xfrm flipV="1">
            <a:off x="4293326" y="2167064"/>
            <a:ext cx="2889525" cy="384545"/>
          </a:xfrm>
          <a:prstGeom prst="bentConnector3">
            <a:avLst>
              <a:gd name="adj1" fmla="val 1477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32E695F9-112B-19E7-49BB-47FE0A3A286D}"/>
              </a:ext>
            </a:extLst>
          </p:cNvPr>
          <p:cNvCxnSpPr>
            <a:cxnSpLocks/>
            <a:endCxn id="112" idx="1"/>
          </p:cNvCxnSpPr>
          <p:nvPr/>
        </p:nvCxnSpPr>
        <p:spPr>
          <a:xfrm flipV="1">
            <a:off x="2728047" y="2510760"/>
            <a:ext cx="4454804" cy="416692"/>
          </a:xfrm>
          <a:prstGeom prst="bentConnector3">
            <a:avLst>
              <a:gd name="adj1" fmla="val 8851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19AA187B-2A37-708C-E262-695137C863DC}"/>
              </a:ext>
            </a:extLst>
          </p:cNvPr>
          <p:cNvCxnSpPr>
            <a:cxnSpLocks/>
          </p:cNvCxnSpPr>
          <p:nvPr/>
        </p:nvCxnSpPr>
        <p:spPr>
          <a:xfrm flipH="1">
            <a:off x="2716173" y="2595714"/>
            <a:ext cx="1" cy="331738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CD6336AD-C3FE-48B6-3CE9-258C1E053BBE}"/>
              </a:ext>
            </a:extLst>
          </p:cNvPr>
          <p:cNvCxnSpPr>
            <a:cxnSpLocks/>
            <a:stCxn id="111" idx="1"/>
          </p:cNvCxnSpPr>
          <p:nvPr/>
        </p:nvCxnSpPr>
        <p:spPr>
          <a:xfrm rot="10800000" flipH="1" flipV="1">
            <a:off x="7182850" y="2167064"/>
            <a:ext cx="45329" cy="687392"/>
          </a:xfrm>
          <a:prstGeom prst="bentConnector4">
            <a:avLst>
              <a:gd name="adj1" fmla="val -504313"/>
              <a:gd name="adj2" fmla="val 100751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66860802-057C-D103-3BBE-6903E5B4B0DC}"/>
              </a:ext>
            </a:extLst>
          </p:cNvPr>
          <p:cNvCxnSpPr>
            <a:cxnSpLocks/>
          </p:cNvCxnSpPr>
          <p:nvPr/>
        </p:nvCxnSpPr>
        <p:spPr>
          <a:xfrm>
            <a:off x="6640083" y="2927452"/>
            <a:ext cx="653592" cy="289477"/>
          </a:xfrm>
          <a:prstGeom prst="bentConnector3">
            <a:avLst>
              <a:gd name="adj1" fmla="val 4698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8DD73C7C-3415-AB0F-94B7-96DD38DF935E}"/>
              </a:ext>
            </a:extLst>
          </p:cNvPr>
          <p:cNvCxnSpPr>
            <a:cxnSpLocks/>
          </p:cNvCxnSpPr>
          <p:nvPr/>
        </p:nvCxnSpPr>
        <p:spPr>
          <a:xfrm flipV="1">
            <a:off x="3369164" y="2240283"/>
            <a:ext cx="7446882" cy="1325729"/>
          </a:xfrm>
          <a:prstGeom prst="bentConnector3">
            <a:avLst>
              <a:gd name="adj1" fmla="val 99934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48EDC355-900C-A2A3-E049-D11F37DBB8B5}"/>
              </a:ext>
            </a:extLst>
          </p:cNvPr>
          <p:cNvCxnSpPr>
            <a:cxnSpLocks/>
          </p:cNvCxnSpPr>
          <p:nvPr/>
        </p:nvCxnSpPr>
        <p:spPr>
          <a:xfrm flipH="1">
            <a:off x="3369164" y="3001268"/>
            <a:ext cx="5927" cy="61152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3CB474DC-2679-FC1A-3DFF-DBCD4C9D9211}"/>
              </a:ext>
            </a:extLst>
          </p:cNvPr>
          <p:cNvCxnSpPr>
            <a:cxnSpLocks/>
          </p:cNvCxnSpPr>
          <p:nvPr/>
        </p:nvCxnSpPr>
        <p:spPr>
          <a:xfrm>
            <a:off x="4180578" y="1332665"/>
            <a:ext cx="0" cy="75828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6893DD10-531D-5898-6737-671AC6AB4C4E}"/>
              </a:ext>
            </a:extLst>
          </p:cNvPr>
          <p:cNvCxnSpPr>
            <a:cxnSpLocks/>
          </p:cNvCxnSpPr>
          <p:nvPr/>
        </p:nvCxnSpPr>
        <p:spPr>
          <a:xfrm>
            <a:off x="4180578" y="1350422"/>
            <a:ext cx="6635468" cy="823635"/>
          </a:xfrm>
          <a:prstGeom prst="bentConnector3">
            <a:avLst>
              <a:gd name="adj1" fmla="val 100003"/>
            </a:avLst>
          </a:prstGeom>
          <a:ln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BC130722-6B3A-38CA-3C3B-6A5D79DB1791}"/>
              </a:ext>
            </a:extLst>
          </p:cNvPr>
          <p:cNvSpPr txBox="1"/>
          <p:nvPr/>
        </p:nvSpPr>
        <p:spPr>
          <a:xfrm>
            <a:off x="1799620" y="4277689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(left)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DD984103-B078-99EC-BCEA-29A0FE101EA8}"/>
              </a:ext>
            </a:extLst>
          </p:cNvPr>
          <p:cNvSpPr txBox="1"/>
          <p:nvPr/>
        </p:nvSpPr>
        <p:spPr>
          <a:xfrm>
            <a:off x="8034561" y="5253112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3">
                    <a:lumMod val="75000"/>
                  </a:schemeClr>
                </a:solidFill>
              </a:rPr>
              <a:t>Green Line (right) block controller </a:t>
            </a:r>
            <a:endParaRPr lang="en-SG" sz="12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A5FA103-2538-754F-7361-61297F21680E}"/>
              </a:ext>
            </a:extLst>
          </p:cNvPr>
          <p:cNvSpPr txBox="1"/>
          <p:nvPr/>
        </p:nvSpPr>
        <p:spPr>
          <a:xfrm>
            <a:off x="7467339" y="1496550"/>
            <a:ext cx="164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2">
                    <a:lumMod val="75000"/>
                  </a:schemeClr>
                </a:solidFill>
              </a:rPr>
              <a:t>Orange Line (right) block controller </a:t>
            </a:r>
            <a:endParaRPr lang="en-SG" sz="1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29442C0C-15A5-FEAA-B7D4-EE001EAB8EDA}"/>
              </a:ext>
            </a:extLst>
          </p:cNvPr>
          <p:cNvSpPr txBox="1"/>
          <p:nvPr/>
        </p:nvSpPr>
        <p:spPr>
          <a:xfrm>
            <a:off x="5738088" y="668172"/>
            <a:ext cx="482050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Fixed Block Controllers Connection 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34985169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63AEFE-ED09-9747-F9D7-8EE44DB61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9847" y="4566216"/>
            <a:ext cx="4425256" cy="17589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3CB8242-88DF-D897-BEFD-5F82065E4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5319" y="4204883"/>
            <a:ext cx="2495238" cy="24036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A83580-3C00-8153-960D-85948B8808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385" y="1164903"/>
            <a:ext cx="2685215" cy="276956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82AD9AC-FA03-B6C6-0143-4479F45DD81F}"/>
              </a:ext>
            </a:extLst>
          </p:cNvPr>
          <p:cNvSpPr/>
          <p:nvPr/>
        </p:nvSpPr>
        <p:spPr>
          <a:xfrm>
            <a:off x="2489851" y="3278752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F1D8D6-6F72-7375-61C5-830C8DFA02DF}"/>
              </a:ext>
            </a:extLst>
          </p:cNvPr>
          <p:cNvSpPr/>
          <p:nvPr/>
        </p:nvSpPr>
        <p:spPr>
          <a:xfrm>
            <a:off x="2489851" y="1882840"/>
            <a:ext cx="237067" cy="2596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AE03FD8-5062-AF9A-916D-24A44C72FB9F}"/>
              </a:ext>
            </a:extLst>
          </p:cNvPr>
          <p:cNvSpPr/>
          <p:nvPr/>
        </p:nvSpPr>
        <p:spPr>
          <a:xfrm>
            <a:off x="3403073" y="4878326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D89138-2529-C414-322C-4AE599895F6F}"/>
              </a:ext>
            </a:extLst>
          </p:cNvPr>
          <p:cNvSpPr/>
          <p:nvPr/>
        </p:nvSpPr>
        <p:spPr>
          <a:xfrm>
            <a:off x="3403073" y="5278835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5C80E58-831C-F385-CEC3-30391118B76F}"/>
              </a:ext>
            </a:extLst>
          </p:cNvPr>
          <p:cNvCxnSpPr>
            <a:cxnSpLocks/>
            <a:stCxn id="14" idx="1"/>
          </p:cNvCxnSpPr>
          <p:nvPr/>
        </p:nvCxnSpPr>
        <p:spPr>
          <a:xfrm rot="10800000" flipH="1" flipV="1">
            <a:off x="2489850" y="2012663"/>
            <a:ext cx="937173" cy="2882572"/>
          </a:xfrm>
          <a:prstGeom prst="bentConnector4">
            <a:avLst>
              <a:gd name="adj1" fmla="val -173163"/>
              <a:gd name="adj2" fmla="val 90255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B2D368F-198E-DD4D-8CCA-E5BDA3347DB8}"/>
              </a:ext>
            </a:extLst>
          </p:cNvPr>
          <p:cNvCxnSpPr>
            <a:cxnSpLocks/>
            <a:stCxn id="13" idx="1"/>
            <a:endCxn id="19" idx="1"/>
          </p:cNvCxnSpPr>
          <p:nvPr/>
        </p:nvCxnSpPr>
        <p:spPr>
          <a:xfrm rot="10800000" flipH="1" flipV="1">
            <a:off x="2489851" y="3408574"/>
            <a:ext cx="913222" cy="1940961"/>
          </a:xfrm>
          <a:prstGeom prst="bentConnector3">
            <a:avLst>
              <a:gd name="adj1" fmla="val -250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997A3667-F12B-AE0A-4A68-0C2893F12497}"/>
              </a:ext>
            </a:extLst>
          </p:cNvPr>
          <p:cNvSpPr/>
          <p:nvPr/>
        </p:nvSpPr>
        <p:spPr>
          <a:xfrm>
            <a:off x="3085312" y="2025811"/>
            <a:ext cx="217678" cy="61517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7819E80-57BB-B27C-4BF9-9E1DE345CB78}"/>
              </a:ext>
            </a:extLst>
          </p:cNvPr>
          <p:cNvSpPr/>
          <p:nvPr/>
        </p:nvSpPr>
        <p:spPr>
          <a:xfrm>
            <a:off x="7424800" y="4893400"/>
            <a:ext cx="90658" cy="1414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E1AF81A5-6E0C-28BF-6E94-2D3CF014CFFD}"/>
              </a:ext>
            </a:extLst>
          </p:cNvPr>
          <p:cNvCxnSpPr>
            <a:cxnSpLocks/>
            <a:stCxn id="28" idx="2"/>
            <a:endCxn id="31" idx="0"/>
          </p:cNvCxnSpPr>
          <p:nvPr/>
        </p:nvCxnSpPr>
        <p:spPr>
          <a:xfrm rot="16200000" flipH="1">
            <a:off x="4205932" y="1629203"/>
            <a:ext cx="2252416" cy="4275978"/>
          </a:xfrm>
          <a:prstGeom prst="bentConnector3">
            <a:avLst>
              <a:gd name="adj1" fmla="val 77332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13C1A5D-B133-1B60-2395-76DC567577C5}"/>
              </a:ext>
            </a:extLst>
          </p:cNvPr>
          <p:cNvCxnSpPr>
            <a:cxnSpLocks/>
          </p:cNvCxnSpPr>
          <p:nvPr/>
        </p:nvCxnSpPr>
        <p:spPr>
          <a:xfrm flipH="1" flipV="1">
            <a:off x="2750397" y="1884808"/>
            <a:ext cx="111990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884D934-C57D-44AD-3C13-8C629DC5BCC2}"/>
              </a:ext>
            </a:extLst>
          </p:cNvPr>
          <p:cNvSpPr txBox="1"/>
          <p:nvPr/>
        </p:nvSpPr>
        <p:spPr>
          <a:xfrm>
            <a:off x="3888990" y="1610160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443ADF-8C4D-FE2D-2CC3-A6E5901F2EAB}"/>
              </a:ext>
            </a:extLst>
          </p:cNvPr>
          <p:cNvCxnSpPr>
            <a:cxnSpLocks/>
          </p:cNvCxnSpPr>
          <p:nvPr/>
        </p:nvCxnSpPr>
        <p:spPr>
          <a:xfrm flipH="1" flipV="1">
            <a:off x="2670541" y="2618620"/>
            <a:ext cx="118893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E4DDB2C2-85F9-55F8-836F-300C4803D6B8}"/>
              </a:ext>
            </a:extLst>
          </p:cNvPr>
          <p:cNvSpPr txBox="1"/>
          <p:nvPr/>
        </p:nvSpPr>
        <p:spPr>
          <a:xfrm>
            <a:off x="3846115" y="2491289"/>
            <a:ext cx="13662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Area</a:t>
            </a:r>
            <a:endParaRPr lang="en-SG" sz="11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789977FC-3F0E-14F3-20FD-A6DFCAE63E95}"/>
              </a:ext>
            </a:extLst>
          </p:cNvPr>
          <p:cNvCxnSpPr>
            <a:cxnSpLocks/>
          </p:cNvCxnSpPr>
          <p:nvPr/>
        </p:nvCxnSpPr>
        <p:spPr>
          <a:xfrm flipH="1" flipV="1">
            <a:off x="2772263" y="3496513"/>
            <a:ext cx="1098043" cy="83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2BB02A9-4A31-93A9-4A69-7195A765384C}"/>
              </a:ext>
            </a:extLst>
          </p:cNvPr>
          <p:cNvSpPr txBox="1"/>
          <p:nvPr/>
        </p:nvSpPr>
        <p:spPr>
          <a:xfrm>
            <a:off x="3801601" y="3409511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[off]</a:t>
            </a:r>
            <a:endParaRPr lang="en-SG" sz="1100" b="1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C557B9B-3DD1-6311-F408-527B3E56B016}"/>
              </a:ext>
            </a:extLst>
          </p:cNvPr>
          <p:cNvSpPr txBox="1"/>
          <p:nvPr/>
        </p:nvSpPr>
        <p:spPr>
          <a:xfrm>
            <a:off x="1148148" y="6273478"/>
            <a:ext cx="442525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PLC Fixed block automated control ladder logic </a:t>
            </a:r>
            <a:endParaRPr lang="en-SG" sz="1400" b="1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E06BFB2-0F21-86F6-0A56-A6D0F7712850}"/>
              </a:ext>
            </a:extLst>
          </p:cNvPr>
          <p:cNvCxnSpPr>
            <a:cxnSpLocks/>
          </p:cNvCxnSpPr>
          <p:nvPr/>
        </p:nvCxnSpPr>
        <p:spPr>
          <a:xfrm flipH="1" flipV="1">
            <a:off x="3322380" y="2105553"/>
            <a:ext cx="547926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89E920B-E65A-B987-FC89-29CCBE514CAF}"/>
              </a:ext>
            </a:extLst>
          </p:cNvPr>
          <p:cNvSpPr txBox="1"/>
          <p:nvPr/>
        </p:nvSpPr>
        <p:spPr>
          <a:xfrm>
            <a:off x="3884853" y="2019824"/>
            <a:ext cx="1366204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Train entrance block signal </a:t>
            </a:r>
            <a:endParaRPr lang="en-SG" sz="1100" b="1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98D31F8E-2FD1-A296-B22A-175FA286E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5319" y="922972"/>
            <a:ext cx="2495238" cy="2523809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7F414778-B773-CAF4-4604-E7E3CB5F8EC4}"/>
              </a:ext>
            </a:extLst>
          </p:cNvPr>
          <p:cNvSpPr txBox="1"/>
          <p:nvPr/>
        </p:nvSpPr>
        <p:spPr>
          <a:xfrm>
            <a:off x="5658525" y="773104"/>
            <a:ext cx="2845642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1: When a train is entering the junction and trigger the entrance block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2641522-385D-2B04-3552-E4B793057250}"/>
              </a:ext>
            </a:extLst>
          </p:cNvPr>
          <p:cNvSpPr txBox="1"/>
          <p:nvPr/>
        </p:nvSpPr>
        <p:spPr>
          <a:xfrm>
            <a:off x="8937440" y="369961"/>
            <a:ext cx="29177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1: Junction block when train pass through</a:t>
            </a:r>
            <a:endParaRPr lang="en-SG" sz="1400" b="1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9B451DA-F587-791D-68EA-B79A7D5B0C9D}"/>
              </a:ext>
            </a:extLst>
          </p:cNvPr>
          <p:cNvCxnSpPr>
            <a:cxnSpLocks/>
          </p:cNvCxnSpPr>
          <p:nvPr/>
        </p:nvCxnSpPr>
        <p:spPr>
          <a:xfrm>
            <a:off x="8744139" y="2023273"/>
            <a:ext cx="160698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DB58AB6C-94D9-8D72-78CF-6971FDBCAE4A}"/>
              </a:ext>
            </a:extLst>
          </p:cNvPr>
          <p:cNvSpPr txBox="1"/>
          <p:nvPr/>
        </p:nvSpPr>
        <p:spPr>
          <a:xfrm>
            <a:off x="5613768" y="2247513"/>
            <a:ext cx="2890399" cy="646331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2: Junction entrance block signal will turn on (red) to block the train on yellow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F2D2A07-2007-A879-F555-9F6C6B1F6386}"/>
              </a:ext>
            </a:extLst>
          </p:cNvPr>
          <p:cNvCxnSpPr>
            <a:cxnSpLocks/>
          </p:cNvCxnSpPr>
          <p:nvPr/>
        </p:nvCxnSpPr>
        <p:spPr>
          <a:xfrm>
            <a:off x="8642970" y="6227454"/>
            <a:ext cx="1778851" cy="293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53BBAEB1-27E9-0F47-C643-A97402B7AA38}"/>
              </a:ext>
            </a:extLst>
          </p:cNvPr>
          <p:cNvSpPr txBox="1"/>
          <p:nvPr/>
        </p:nvSpPr>
        <p:spPr>
          <a:xfrm>
            <a:off x="8960655" y="3594752"/>
            <a:ext cx="27726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Operation Scenario 2: Junction release when train leaving</a:t>
            </a:r>
            <a:endParaRPr lang="en-SG" sz="1400" b="1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A83DE44-BAC2-E4A7-92C1-D7B3157907C9}"/>
              </a:ext>
            </a:extLst>
          </p:cNvPr>
          <p:cNvSpPr txBox="1"/>
          <p:nvPr/>
        </p:nvSpPr>
        <p:spPr>
          <a:xfrm>
            <a:off x="5540737" y="3276612"/>
            <a:ext cx="3096055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3: When a train is leaving the junction and trigger the entrance release sensor (sensor color change from grey to blue )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B6A6A70-4E68-0E26-F0FB-F72D0652C948}"/>
              </a:ext>
            </a:extLst>
          </p:cNvPr>
          <p:cNvSpPr txBox="1"/>
          <p:nvPr/>
        </p:nvSpPr>
        <p:spPr>
          <a:xfrm>
            <a:off x="6298771" y="5200514"/>
            <a:ext cx="2444830" cy="830997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Step 4: Junction entrance block signal will turn OFF (green) to allow the train on orange track to enter the junction </a:t>
            </a:r>
            <a:endParaRPr lang="en-SG" sz="1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153F0B5-9673-F5D1-BE3F-AA7B4753B05C}"/>
              </a:ext>
            </a:extLst>
          </p:cNvPr>
          <p:cNvSpPr txBox="1"/>
          <p:nvPr/>
        </p:nvSpPr>
        <p:spPr>
          <a:xfrm>
            <a:off x="622352" y="491949"/>
            <a:ext cx="5044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Junction’s Senor-Signal physical wire connection and operating logic </a:t>
            </a:r>
            <a:endParaRPr lang="en-SG" sz="1600" b="1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8DC44AA5-BB05-FE38-E3D9-2EAD7B93F428}"/>
              </a:ext>
            </a:extLst>
          </p:cNvPr>
          <p:cNvCxnSpPr>
            <a:cxnSpLocks/>
            <a:stCxn id="18" idx="1"/>
          </p:cNvCxnSpPr>
          <p:nvPr/>
        </p:nvCxnSpPr>
        <p:spPr>
          <a:xfrm rot="10800000" flipH="1" flipV="1">
            <a:off x="3403072" y="4949027"/>
            <a:ext cx="45329" cy="818180"/>
          </a:xfrm>
          <a:prstGeom prst="bentConnector4">
            <a:avLst>
              <a:gd name="adj1" fmla="val -504313"/>
              <a:gd name="adj2" fmla="val 97476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6B260D8-EB02-7820-28E5-2DEC943717B9}"/>
              </a:ext>
            </a:extLst>
          </p:cNvPr>
          <p:cNvCxnSpPr>
            <a:cxnSpLocks/>
          </p:cNvCxnSpPr>
          <p:nvPr/>
        </p:nvCxnSpPr>
        <p:spPr>
          <a:xfrm>
            <a:off x="2281715" y="5349535"/>
            <a:ext cx="1212016" cy="771360"/>
          </a:xfrm>
          <a:prstGeom prst="bentConnector3">
            <a:avLst>
              <a:gd name="adj1" fmla="val -47"/>
            </a:avLst>
          </a:prstGeom>
          <a:ln w="2857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F59396E6-5447-624C-E78D-3A589F4D18D2}"/>
              </a:ext>
            </a:extLst>
          </p:cNvPr>
          <p:cNvSpPr txBox="1"/>
          <p:nvPr/>
        </p:nvSpPr>
        <p:spPr>
          <a:xfrm>
            <a:off x="7646294" y="1753989"/>
            <a:ext cx="1630533" cy="430887"/>
          </a:xfrm>
          <a:prstGeom prst="rect">
            <a:avLst/>
          </a:prstGeom>
          <a:noFill/>
          <a:ln w="63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 entrance block sensor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A845C6F-5897-BD4C-A4FA-92D4C9E3C3EF}"/>
              </a:ext>
            </a:extLst>
          </p:cNvPr>
          <p:cNvSpPr txBox="1"/>
          <p:nvPr/>
        </p:nvSpPr>
        <p:spPr>
          <a:xfrm>
            <a:off x="7240651" y="6165559"/>
            <a:ext cx="1628764" cy="430887"/>
          </a:xfrm>
          <a:prstGeom prst="rect">
            <a:avLst/>
          </a:prstGeom>
          <a:noFill/>
          <a:ln w="9525">
            <a:noFill/>
          </a:ln>
        </p:spPr>
        <p:txBody>
          <a:bodyPr wrap="square" rtlCol="0">
            <a:spAutoFit/>
          </a:bodyPr>
          <a:lstStyle/>
          <a:p>
            <a:r>
              <a:rPr lang="en-US" sz="1100" b="1" dirty="0"/>
              <a:t>Junction entrance  release sensor [on]</a:t>
            </a:r>
            <a:endParaRPr lang="en-SG" sz="1100" b="1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7236587-0CA6-13D2-7294-9F41E1BCB279}"/>
              </a:ext>
            </a:extLst>
          </p:cNvPr>
          <p:cNvCxnSpPr>
            <a:cxnSpLocks/>
            <a:stCxn id="57" idx="3"/>
          </p:cNvCxnSpPr>
          <p:nvPr/>
        </p:nvCxnSpPr>
        <p:spPr>
          <a:xfrm flipV="1">
            <a:off x="8504167" y="1173440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F5D5913-9EBB-CB66-E79C-8CB7FDF9D152}"/>
              </a:ext>
            </a:extLst>
          </p:cNvPr>
          <p:cNvCxnSpPr>
            <a:cxnSpLocks/>
          </p:cNvCxnSpPr>
          <p:nvPr/>
        </p:nvCxnSpPr>
        <p:spPr>
          <a:xfrm flipV="1">
            <a:off x="8501174" y="2531465"/>
            <a:ext cx="433273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9F5D8142-8CA2-EE5E-F53D-02401865C0D0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8636792" y="3692111"/>
            <a:ext cx="307557" cy="512772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592A7E2-5549-D57D-3EDC-9B93CE5AC8CE}"/>
              </a:ext>
            </a:extLst>
          </p:cNvPr>
          <p:cNvCxnSpPr>
            <a:cxnSpLocks/>
          </p:cNvCxnSpPr>
          <p:nvPr/>
        </p:nvCxnSpPr>
        <p:spPr>
          <a:xfrm>
            <a:off x="8715625" y="5571920"/>
            <a:ext cx="299694" cy="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Arrow: Down 84">
            <a:extLst>
              <a:ext uri="{FF2B5EF4-FFF2-40B4-BE49-F238E27FC236}">
                <a16:creationId xmlns:a16="http://schemas.microsoft.com/office/drawing/2014/main" id="{6E53849F-5870-0538-ECAE-DD745F3C1936}"/>
              </a:ext>
            </a:extLst>
          </p:cNvPr>
          <p:cNvSpPr/>
          <p:nvPr/>
        </p:nvSpPr>
        <p:spPr>
          <a:xfrm>
            <a:off x="6636190" y="1753989"/>
            <a:ext cx="160057" cy="3515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6" name="Arrow: Down 85">
            <a:extLst>
              <a:ext uri="{FF2B5EF4-FFF2-40B4-BE49-F238E27FC236}">
                <a16:creationId xmlns:a16="http://schemas.microsoft.com/office/drawing/2014/main" id="{AAFBF1E9-EAA9-C4B3-F7BD-48E6BB863D26}"/>
              </a:ext>
            </a:extLst>
          </p:cNvPr>
          <p:cNvSpPr/>
          <p:nvPr/>
        </p:nvSpPr>
        <p:spPr>
          <a:xfrm>
            <a:off x="6656844" y="2974502"/>
            <a:ext cx="139404" cy="246316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7" name="Arrow: Down 86">
            <a:extLst>
              <a:ext uri="{FF2B5EF4-FFF2-40B4-BE49-F238E27FC236}">
                <a16:creationId xmlns:a16="http://schemas.microsoft.com/office/drawing/2014/main" id="{607AF0B8-11C6-F2E4-63C5-48A12ECEB489}"/>
              </a:ext>
            </a:extLst>
          </p:cNvPr>
          <p:cNvSpPr/>
          <p:nvPr/>
        </p:nvSpPr>
        <p:spPr>
          <a:xfrm>
            <a:off x="7956963" y="4217446"/>
            <a:ext cx="125374" cy="84902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03601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359</TotalTime>
  <Words>430</Words>
  <Application>Microsoft Office PowerPoint</Application>
  <PresentationFormat>Widescreen</PresentationFormat>
  <Paragraphs>109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13</cp:revision>
  <dcterms:created xsi:type="dcterms:W3CDTF">2024-07-18T15:33:00Z</dcterms:created>
  <dcterms:modified xsi:type="dcterms:W3CDTF">2024-07-20T09:07:07Z</dcterms:modified>
</cp:coreProperties>
</file>