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E68C-EA5B-4EF9-A820-8F11FFDB3AFD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8DC6-8DD5-4DF0-A70A-85C4CFE05B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4/7/2025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A9595C3-4862-7AA0-5B84-F9307B757FE4}"/>
              </a:ext>
            </a:extLst>
          </p:cNvPr>
          <p:cNvSpPr/>
          <p:nvPr/>
        </p:nvSpPr>
        <p:spPr>
          <a:xfrm>
            <a:off x="5993643" y="4137886"/>
            <a:ext cx="1773168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39" y="105077"/>
            <a:ext cx="332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631962" y="3564445"/>
            <a:ext cx="827573" cy="511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3662116" y="3677498"/>
            <a:ext cx="607821" cy="528228"/>
          </a:xfrm>
          <a:prstGeom prst="bentConnector3">
            <a:avLst>
              <a:gd name="adj1" fmla="val -1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1772858" y="3758924"/>
            <a:ext cx="0" cy="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1912639" y="4015064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10.0.10.12X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1522380" y="572874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332769" y="3732846"/>
            <a:ext cx="13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PLC coils state (output to 3</a:t>
            </a:r>
            <a:r>
              <a:rPr lang="en-US" sz="900" baseline="30000" dirty="0"/>
              <a:t>rd</a:t>
            </a:r>
            <a:r>
              <a:rPr lang="en-US" sz="900" dirty="0"/>
              <a:t> track power switch) </a:t>
            </a:r>
            <a:endParaRPr lang="en-SG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835284" y="113722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HQ Trains Monitor HMI(s)</a:t>
            </a:r>
            <a:endParaRPr lang="en-SG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439306" y="3559072"/>
            <a:ext cx="12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front radar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3156810" y="3762469"/>
            <a:ext cx="13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 PLC coils ( output to moto and brake)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472677" y="5986692"/>
            <a:ext cx="7719053" cy="16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7" y="435874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8191730" y="4665578"/>
            <a:ext cx="0" cy="1316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8299916" y="3115588"/>
            <a:ext cx="0" cy="124961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7192099" y="3337460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5827685" y="5737975"/>
            <a:ext cx="269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Modbus 192.168.100.0/24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1518268" y="5658969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6226740" y="5538142"/>
            <a:ext cx="1280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RTU Memory data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60" y="225903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317" y="1076010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962535" y="794644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956442" y="1821593"/>
            <a:ext cx="81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779157" y="1191053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713927" y="2412329"/>
            <a:ext cx="325505" cy="132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467264" y="2407933"/>
            <a:ext cx="305870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A821-8EED-2048-FA74-0B7166D1E16C}"/>
              </a:ext>
            </a:extLst>
          </p:cNvPr>
          <p:cNvSpPr/>
          <p:nvPr/>
        </p:nvSpPr>
        <p:spPr>
          <a:xfrm>
            <a:off x="338341" y="4251895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35C5-CDE7-CD47-0B14-EBFF11BC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7" y="4832165"/>
            <a:ext cx="818082" cy="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BD026-5D93-43F5-B096-DB85262B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48" y="4824134"/>
            <a:ext cx="818082" cy="468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D068DE-A2F1-415F-33E5-9F6A58B06C02}"/>
              </a:ext>
            </a:extLst>
          </p:cNvPr>
          <p:cNvSpPr txBox="1"/>
          <p:nvPr/>
        </p:nvSpPr>
        <p:spPr>
          <a:xfrm>
            <a:off x="350044" y="4251894"/>
            <a:ext cx="247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3</a:t>
            </a:r>
            <a:r>
              <a:rPr lang="en-US" sz="1100" b="1" baseline="30000" dirty="0">
                <a:solidFill>
                  <a:srgbClr val="002060"/>
                </a:solidFill>
              </a:rPr>
              <a:t>rd</a:t>
            </a:r>
            <a:r>
              <a:rPr lang="en-US" sz="1100" b="1" dirty="0">
                <a:solidFill>
                  <a:srgbClr val="002060"/>
                </a:solidFill>
              </a:rPr>
              <a:t> tack power switches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2E2E5-E160-08EC-F7D4-79153F841DBC}"/>
              </a:ext>
            </a:extLst>
          </p:cNvPr>
          <p:cNvSpPr txBox="1"/>
          <p:nvPr/>
        </p:nvSpPr>
        <p:spPr>
          <a:xfrm>
            <a:off x="496324" y="4590607"/>
            <a:ext cx="79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0A207-F2AF-232A-21F2-9255D79A167E}"/>
              </a:ext>
            </a:extLst>
          </p:cNvPr>
          <p:cNvSpPr txBox="1"/>
          <p:nvPr/>
        </p:nvSpPr>
        <p:spPr>
          <a:xfrm>
            <a:off x="1745356" y="4604887"/>
            <a:ext cx="70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4FF62-E8B9-F3FA-5059-3472408EAAA8}"/>
              </a:ext>
            </a:extLst>
          </p:cNvPr>
          <p:cNvSpPr txBox="1"/>
          <p:nvPr/>
        </p:nvSpPr>
        <p:spPr>
          <a:xfrm>
            <a:off x="1722654" y="5235034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293B0-C15C-A214-AE80-3F0609AE5C88}"/>
              </a:ext>
            </a:extLst>
          </p:cNvPr>
          <p:cNvSpPr txBox="1"/>
          <p:nvPr/>
        </p:nvSpPr>
        <p:spPr>
          <a:xfrm>
            <a:off x="383255" y="5263890"/>
            <a:ext cx="1202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46" name="Picture 8" descr="Router | Cisco Network Topology Icons 3015">
            <a:extLst>
              <a:ext uri="{FF2B5EF4-FFF2-40B4-BE49-F238E27FC236}">
                <a16:creationId xmlns:a16="http://schemas.microsoft.com/office/drawing/2014/main" id="{3C38B589-1397-2602-DA9D-0162CAAC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4084313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B8305B-0FF6-955C-549F-C5C51A63AD40}"/>
              </a:ext>
            </a:extLst>
          </p:cNvPr>
          <p:cNvCxnSpPr>
            <a:cxnSpLocks/>
          </p:cNvCxnSpPr>
          <p:nvPr/>
        </p:nvCxnSpPr>
        <p:spPr>
          <a:xfrm>
            <a:off x="1306059" y="5081267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636DD-FF89-ADCA-F226-B398487703A1}"/>
              </a:ext>
            </a:extLst>
          </p:cNvPr>
          <p:cNvSpPr/>
          <p:nvPr/>
        </p:nvSpPr>
        <p:spPr>
          <a:xfrm>
            <a:off x="3147392" y="4185088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6FB1E0-90EE-7398-EEEA-AA91DCC5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28" y="4765358"/>
            <a:ext cx="818082" cy="4689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A33BF2-3CA1-FC84-557A-BCDDF4CE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99" y="4757327"/>
            <a:ext cx="818082" cy="468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08880D-9F1A-B4AA-25F5-A9ED87DBD461}"/>
              </a:ext>
            </a:extLst>
          </p:cNvPr>
          <p:cNvSpPr txBox="1"/>
          <p:nvPr/>
        </p:nvSpPr>
        <p:spPr>
          <a:xfrm>
            <a:off x="3168649" y="4233335"/>
            <a:ext cx="243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operation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5665C-2D76-A464-ED39-F720F96803E4}"/>
              </a:ext>
            </a:extLst>
          </p:cNvPr>
          <p:cNvSpPr txBox="1"/>
          <p:nvPr/>
        </p:nvSpPr>
        <p:spPr>
          <a:xfrm>
            <a:off x="3305375" y="4523800"/>
            <a:ext cx="81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A9F96F-1BC5-D4B2-4F3A-F55F74BF4E56}"/>
              </a:ext>
            </a:extLst>
          </p:cNvPr>
          <p:cNvSpPr txBox="1"/>
          <p:nvPr/>
        </p:nvSpPr>
        <p:spPr>
          <a:xfrm>
            <a:off x="4554383" y="4530728"/>
            <a:ext cx="7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DE159A-7BE5-4199-3F3E-6130EE6FEEAF}"/>
              </a:ext>
            </a:extLst>
          </p:cNvPr>
          <p:cNvSpPr txBox="1"/>
          <p:nvPr/>
        </p:nvSpPr>
        <p:spPr>
          <a:xfrm>
            <a:off x="4531705" y="5168227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2/4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2EF91-48B5-41EC-BD78-898AA89B10B1}"/>
              </a:ext>
            </a:extLst>
          </p:cNvPr>
          <p:cNvSpPr txBox="1"/>
          <p:nvPr/>
        </p:nvSpPr>
        <p:spPr>
          <a:xfrm>
            <a:off x="3192306" y="5197083"/>
            <a:ext cx="1239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8/16</a:t>
            </a:r>
            <a:endParaRPr lang="en-SG" sz="1100" b="1" dirty="0"/>
          </a:p>
        </p:txBody>
      </p:sp>
      <p:pic>
        <p:nvPicPr>
          <p:cNvPr id="75" name="Picture 8" descr="Router | Cisco Network Topology Icons 3015">
            <a:extLst>
              <a:ext uri="{FF2B5EF4-FFF2-40B4-BE49-F238E27FC236}">
                <a16:creationId xmlns:a16="http://schemas.microsoft.com/office/drawing/2014/main" id="{9CE4912C-A5A4-5BA6-CA25-835643C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6" y="4076074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1A5B5D-CB70-BC1C-B1F2-FEF1836031CB}"/>
              </a:ext>
            </a:extLst>
          </p:cNvPr>
          <p:cNvCxnSpPr>
            <a:cxnSpLocks/>
          </p:cNvCxnSpPr>
          <p:nvPr/>
        </p:nvCxnSpPr>
        <p:spPr>
          <a:xfrm>
            <a:off x="4115110" y="5014460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01CC12-94EE-35CD-C323-A25817A5DCA3}"/>
              </a:ext>
            </a:extLst>
          </p:cNvPr>
          <p:cNvSpPr txBox="1"/>
          <p:nvPr/>
        </p:nvSpPr>
        <p:spPr>
          <a:xfrm>
            <a:off x="4580436" y="3909812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10.0.10.13X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AADB3A9-70A2-5F72-9AF4-1D90AC257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17" y="4646787"/>
            <a:ext cx="1338285" cy="73127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46C77B-FE79-D549-4902-19B699ADECF0}"/>
              </a:ext>
            </a:extLst>
          </p:cNvPr>
          <p:cNvSpPr txBox="1"/>
          <p:nvPr/>
        </p:nvSpPr>
        <p:spPr>
          <a:xfrm>
            <a:off x="6378015" y="4439446"/>
            <a:ext cx="119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RTU 00 - 09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A16EDB-7B6B-0928-572A-DEF59BBBE90A}"/>
              </a:ext>
            </a:extLst>
          </p:cNvPr>
          <p:cNvSpPr txBox="1"/>
          <p:nvPr/>
        </p:nvSpPr>
        <p:spPr>
          <a:xfrm>
            <a:off x="5963931" y="4234397"/>
            <a:ext cx="163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RTU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111" name="Picture 8" descr="Router | Cisco Network Topology Icons 3015">
            <a:extLst>
              <a:ext uri="{FF2B5EF4-FFF2-40B4-BE49-F238E27FC236}">
                <a16:creationId xmlns:a16="http://schemas.microsoft.com/office/drawing/2014/main" id="{243991F1-37FF-5E62-C462-5CF3E44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4" y="3991000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D62EBB-B0DE-FB1B-3D06-6B529FE70CCB}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>
            <a:off x="4615693" y="1733229"/>
            <a:ext cx="618573" cy="3896968"/>
          </a:xfrm>
          <a:prstGeom prst="bentConnector3">
            <a:avLst>
              <a:gd name="adj1" fmla="val 17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306059" y="3333104"/>
            <a:ext cx="2324999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F5DB2D-9E80-68B7-C8DC-DA13BF7AFC5E}"/>
              </a:ext>
            </a:extLst>
          </p:cNvPr>
          <p:cNvSpPr txBox="1"/>
          <p:nvPr/>
        </p:nvSpPr>
        <p:spPr>
          <a:xfrm>
            <a:off x="5656206" y="3505008"/>
            <a:ext cx="1397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 RTU input ( trains throttle, brake, voltage, current ,speed sensors) </a:t>
            </a:r>
            <a:endParaRPr lang="en-SG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27F744-19F4-3CA4-139A-07B5EC5305E8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>
            <a:off x="5364181" y="4991778"/>
            <a:ext cx="9675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F242A-1A88-4AA5-0B94-A1608C3DDF9F}"/>
              </a:ext>
            </a:extLst>
          </p:cNvPr>
          <p:cNvSpPr txBox="1"/>
          <p:nvPr/>
        </p:nvSpPr>
        <p:spPr>
          <a:xfrm>
            <a:off x="5505748" y="4469709"/>
            <a:ext cx="901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Serial Comm link between PLC and RTU</a:t>
            </a:r>
            <a:endParaRPr lang="en-SG" sz="900" b="1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216130-BD2E-923B-3220-FB8E57C6B8DA}"/>
              </a:ext>
            </a:extLst>
          </p:cNvPr>
          <p:cNvCxnSpPr>
            <a:cxnSpLocks/>
          </p:cNvCxnSpPr>
          <p:nvPr/>
        </p:nvCxnSpPr>
        <p:spPr>
          <a:xfrm>
            <a:off x="496324" y="6220068"/>
            <a:ext cx="111051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2FCF1-5A71-6833-01B8-05DD339D4036}"/>
              </a:ext>
            </a:extLst>
          </p:cNvPr>
          <p:cNvCxnSpPr>
            <a:cxnSpLocks/>
          </p:cNvCxnSpPr>
          <p:nvPr/>
        </p:nvCxnSpPr>
        <p:spPr>
          <a:xfrm>
            <a:off x="3758548" y="5599114"/>
            <a:ext cx="0" cy="63189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758140E-B240-9A7D-5CB6-3AFD49BAE92C}"/>
              </a:ext>
            </a:extLst>
          </p:cNvPr>
          <p:cNvSpPr txBox="1"/>
          <p:nvPr/>
        </p:nvSpPr>
        <p:spPr>
          <a:xfrm>
            <a:off x="3790668" y="5604399"/>
            <a:ext cx="149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1CB94-B91B-3BDF-CB00-C82B7F7E8EEB}"/>
              </a:ext>
            </a:extLst>
          </p:cNvPr>
          <p:cNvCxnSpPr>
            <a:cxnSpLocks/>
          </p:cNvCxnSpPr>
          <p:nvPr/>
        </p:nvCxnSpPr>
        <p:spPr>
          <a:xfrm>
            <a:off x="474808" y="6485008"/>
            <a:ext cx="8007657" cy="137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6061D1-F73B-BD3D-E801-0F2560F961F2}"/>
              </a:ext>
            </a:extLst>
          </p:cNvPr>
          <p:cNvCxnSpPr>
            <a:cxnSpLocks/>
          </p:cNvCxnSpPr>
          <p:nvPr/>
        </p:nvCxnSpPr>
        <p:spPr>
          <a:xfrm>
            <a:off x="6239466" y="5567062"/>
            <a:ext cx="0" cy="93946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5BE1E9F-B388-F275-247E-6EF43C06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98" y="466753"/>
            <a:ext cx="4903967" cy="2639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85D8D7-6E1B-8966-660E-B5F2274D8A06}"/>
              </a:ext>
            </a:extLst>
          </p:cNvPr>
          <p:cNvCxnSpPr>
            <a:cxnSpLocks/>
          </p:cNvCxnSpPr>
          <p:nvPr/>
        </p:nvCxnSpPr>
        <p:spPr>
          <a:xfrm flipH="1">
            <a:off x="8382097" y="4646787"/>
            <a:ext cx="0" cy="185973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86051B3-CB96-DA01-A111-7E8CDC91A5D4}"/>
              </a:ext>
            </a:extLst>
          </p:cNvPr>
          <p:cNvCxnSpPr>
            <a:cxnSpLocks/>
          </p:cNvCxnSpPr>
          <p:nvPr/>
        </p:nvCxnSpPr>
        <p:spPr>
          <a:xfrm>
            <a:off x="9468080" y="5981686"/>
            <a:ext cx="0" cy="2383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081FFD-ADD2-0E61-EFA8-B58A59FE866F}"/>
              </a:ext>
            </a:extLst>
          </p:cNvPr>
          <p:cNvCxnSpPr>
            <a:cxnSpLocks/>
          </p:cNvCxnSpPr>
          <p:nvPr/>
        </p:nvCxnSpPr>
        <p:spPr>
          <a:xfrm>
            <a:off x="9746974" y="5966274"/>
            <a:ext cx="0" cy="73574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778ACC-2317-4DAA-E765-6570913C8884}"/>
              </a:ext>
            </a:extLst>
          </p:cNvPr>
          <p:cNvSpPr txBox="1"/>
          <p:nvPr/>
        </p:nvSpPr>
        <p:spPr>
          <a:xfrm>
            <a:off x="8620089" y="3104818"/>
            <a:ext cx="31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driver consoles </a:t>
            </a:r>
            <a:endParaRPr lang="en-SG" sz="1400" b="1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A1911A7-74BB-160C-9B3E-48ED2C80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67" y="4822050"/>
            <a:ext cx="309914" cy="32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FD05D8C8-E915-6C97-3241-22A843A34788}"/>
              </a:ext>
            </a:extLst>
          </p:cNvPr>
          <p:cNvSpPr/>
          <p:nvPr/>
        </p:nvSpPr>
        <p:spPr>
          <a:xfrm rot="16200000" flipV="1">
            <a:off x="10131868" y="5626682"/>
            <a:ext cx="190459" cy="166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824A3-2907-95F3-8FB1-8059745D1B00}"/>
              </a:ext>
            </a:extLst>
          </p:cNvPr>
          <p:cNvSpPr txBox="1"/>
          <p:nvPr/>
        </p:nvSpPr>
        <p:spPr>
          <a:xfrm>
            <a:off x="10989003" y="4400256"/>
            <a:ext cx="76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drivers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5D82B-E8CF-AE44-6C8F-17A829E0AEDD}"/>
              </a:ext>
            </a:extLst>
          </p:cNvPr>
          <p:cNvSpPr txBox="1"/>
          <p:nvPr/>
        </p:nvSpPr>
        <p:spPr>
          <a:xfrm>
            <a:off x="412628" y="5966274"/>
            <a:ext cx="267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Trains Modbus 192.168.101.0/24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73BFD7C-1AF8-829A-3908-7C4AEC8426D5}"/>
              </a:ext>
            </a:extLst>
          </p:cNvPr>
          <p:cNvSpPr txBox="1"/>
          <p:nvPr/>
        </p:nvSpPr>
        <p:spPr>
          <a:xfrm>
            <a:off x="436035" y="6241753"/>
            <a:ext cx="2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S7Comm bus 192.168.102.0/24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521E7-5919-6BBB-D225-3194697053FE}"/>
              </a:ext>
            </a:extLst>
          </p:cNvPr>
          <p:cNvSpPr/>
          <p:nvPr/>
        </p:nvSpPr>
        <p:spPr>
          <a:xfrm>
            <a:off x="2858395" y="38166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0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4FAFA-C817-3513-6022-582706CB1588}"/>
              </a:ext>
            </a:extLst>
          </p:cNvPr>
          <p:cNvSpPr/>
          <p:nvPr/>
        </p:nvSpPr>
        <p:spPr>
          <a:xfrm>
            <a:off x="1278857" y="253417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9B554-EE27-2246-59FD-7C6B178E9B11}"/>
              </a:ext>
            </a:extLst>
          </p:cNvPr>
          <p:cNvSpPr/>
          <p:nvPr/>
        </p:nvSpPr>
        <p:spPr>
          <a:xfrm>
            <a:off x="2445902" y="44448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BA3C-439B-3C7C-46A9-CF56460D6475}"/>
              </a:ext>
            </a:extLst>
          </p:cNvPr>
          <p:cNvSpPr/>
          <p:nvPr/>
        </p:nvSpPr>
        <p:spPr>
          <a:xfrm>
            <a:off x="3791588" y="149281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64924-CA69-4B02-8078-E272C41E18D7}"/>
              </a:ext>
            </a:extLst>
          </p:cNvPr>
          <p:cNvSpPr/>
          <p:nvPr/>
        </p:nvSpPr>
        <p:spPr>
          <a:xfrm>
            <a:off x="3768304" y="118761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5E3AA-C988-BBCD-59F7-1EE1D2A56489}"/>
              </a:ext>
            </a:extLst>
          </p:cNvPr>
          <p:cNvSpPr/>
          <p:nvPr/>
        </p:nvSpPr>
        <p:spPr>
          <a:xfrm>
            <a:off x="4012421" y="132591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5DE2-E2FC-979C-FC15-232D49D9D293}"/>
              </a:ext>
            </a:extLst>
          </p:cNvPr>
          <p:cNvSpPr/>
          <p:nvPr/>
        </p:nvSpPr>
        <p:spPr>
          <a:xfrm>
            <a:off x="5278187" y="431952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3855B-9095-5469-E092-EA49555EC9EF}"/>
              </a:ext>
            </a:extLst>
          </p:cNvPr>
          <p:cNvSpPr/>
          <p:nvPr/>
        </p:nvSpPr>
        <p:spPr>
          <a:xfrm>
            <a:off x="7476553" y="42726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EE594-72AF-2A22-6F1C-E697F7D5A8FD}"/>
              </a:ext>
            </a:extLst>
          </p:cNvPr>
          <p:cNvSpPr/>
          <p:nvPr/>
        </p:nvSpPr>
        <p:spPr>
          <a:xfrm>
            <a:off x="11411007" y="25445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22" name="Picture 21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69ED0CC6-D98C-6DFD-4ACF-DF0130DC3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" y="425717"/>
            <a:ext cx="5393811" cy="2899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5F9E1-A913-DC15-0490-A26EC7314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7" y="3391536"/>
            <a:ext cx="2054266" cy="255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1577D-07B7-6876-A089-70D6FD8473B0}"/>
              </a:ext>
            </a:extLst>
          </p:cNvPr>
          <p:cNvCxnSpPr>
            <a:cxnSpLocks/>
          </p:cNvCxnSpPr>
          <p:nvPr/>
        </p:nvCxnSpPr>
        <p:spPr>
          <a:xfrm>
            <a:off x="457551" y="6719195"/>
            <a:ext cx="111654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0416F-4683-9DF4-D6ED-BEB53EE171A3}"/>
              </a:ext>
            </a:extLst>
          </p:cNvPr>
          <p:cNvCxnSpPr>
            <a:cxnSpLocks/>
          </p:cNvCxnSpPr>
          <p:nvPr/>
        </p:nvCxnSpPr>
        <p:spPr>
          <a:xfrm>
            <a:off x="7476947" y="5559329"/>
            <a:ext cx="0" cy="114268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EC6B8A-A3D9-D55D-7AB0-EF6FE8E0BDEE}"/>
              </a:ext>
            </a:extLst>
          </p:cNvPr>
          <p:cNvSpPr txBox="1"/>
          <p:nvPr/>
        </p:nvSpPr>
        <p:spPr>
          <a:xfrm>
            <a:off x="10025868" y="6275691"/>
            <a:ext cx="16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Train S7Comm bus 192.168.101.0/24 </a:t>
            </a:r>
          </a:p>
        </p:txBody>
      </p:sp>
    </p:spTree>
    <p:extLst>
      <p:ext uri="{BB962C8B-B14F-4D97-AF65-F5344CB8AC3E}">
        <p14:creationId xmlns:p14="http://schemas.microsoft.com/office/powerpoint/2010/main" val="23617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26E2E6E9-7EA0-E97B-F6E0-2B53C75B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93" y="518055"/>
            <a:ext cx="10346499" cy="556124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E1C764-E555-2405-9EBE-FC095F519742}"/>
              </a:ext>
            </a:extLst>
          </p:cNvPr>
          <p:cNvSpPr/>
          <p:nvPr/>
        </p:nvSpPr>
        <p:spPr>
          <a:xfrm>
            <a:off x="978945" y="518055"/>
            <a:ext cx="10972800" cy="5710623"/>
          </a:xfrm>
          <a:custGeom>
            <a:avLst/>
            <a:gdLst>
              <a:gd name="connsiteX0" fmla="*/ 365759 w 10972800"/>
              <a:gd name="connsiteY0" fmla="*/ 460891 h 5710623"/>
              <a:gd name="connsiteX1" fmla="*/ 365759 w 10972800"/>
              <a:gd name="connsiteY1" fmla="*/ 5355620 h 5710623"/>
              <a:gd name="connsiteX2" fmla="*/ 1388472 w 10972800"/>
              <a:gd name="connsiteY2" fmla="*/ 5355620 h 5710623"/>
              <a:gd name="connsiteX3" fmla="*/ 1388472 w 10972800"/>
              <a:gd name="connsiteY3" fmla="*/ 460891 h 5710623"/>
              <a:gd name="connsiteX4" fmla="*/ 0 w 10972800"/>
              <a:gd name="connsiteY4" fmla="*/ 0 h 5710623"/>
              <a:gd name="connsiteX5" fmla="*/ 10972800 w 10972800"/>
              <a:gd name="connsiteY5" fmla="*/ 0 h 5710623"/>
              <a:gd name="connsiteX6" fmla="*/ 10972800 w 10972800"/>
              <a:gd name="connsiteY6" fmla="*/ 5710623 h 5710623"/>
              <a:gd name="connsiteX7" fmla="*/ 0 w 10972800"/>
              <a:gd name="connsiteY7" fmla="*/ 5710623 h 57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710623">
                <a:moveTo>
                  <a:pt x="365759" y="460891"/>
                </a:moveTo>
                <a:lnTo>
                  <a:pt x="365759" y="5355620"/>
                </a:lnTo>
                <a:lnTo>
                  <a:pt x="1388472" y="5355620"/>
                </a:lnTo>
                <a:lnTo>
                  <a:pt x="1388472" y="460891"/>
                </a:lnTo>
                <a:close/>
                <a:moveTo>
                  <a:pt x="0" y="0"/>
                </a:moveTo>
                <a:lnTo>
                  <a:pt x="10972800" y="0"/>
                </a:lnTo>
                <a:lnTo>
                  <a:pt x="10972800" y="5710623"/>
                </a:lnTo>
                <a:lnTo>
                  <a:pt x="0" y="5710623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B6A48-E924-5586-8D05-92D3743BC112}"/>
              </a:ext>
            </a:extLst>
          </p:cNvPr>
          <p:cNvCxnSpPr/>
          <p:nvPr/>
        </p:nvCxnSpPr>
        <p:spPr>
          <a:xfrm flipH="1">
            <a:off x="2239108" y="1418492"/>
            <a:ext cx="539261" cy="12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455</Words>
  <Application>Microsoft Office PowerPoint</Application>
  <PresentationFormat>Widescreen</PresentationFormat>
  <Paragraphs>97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16</cp:revision>
  <dcterms:created xsi:type="dcterms:W3CDTF">2025-07-01T09:01:19Z</dcterms:created>
  <dcterms:modified xsi:type="dcterms:W3CDTF">2025-07-04T06:26:57Z</dcterms:modified>
</cp:coreProperties>
</file>