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3C3-DE5A-46A3-B7F0-7C0FCDA0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34FF-E2E2-0A69-CD42-FE5352CF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9AF1-FF20-5BB0-23B4-783D2BD7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6CB2-62F8-86DA-85B6-47C1A61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F667-8A77-27D2-FB49-376F941A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5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DDE-6807-1AF5-901D-8801B98C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7D26B-8E00-C59E-01E7-35B3905D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EB59-3CC2-8F20-4560-410B99F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48F9-612F-92F5-0D38-7E75ACBE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6116-D879-869A-E9C5-1B0AB73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0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38264-AFAA-0A72-220F-4339C691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F4AD8-ABF4-5277-3302-0E7DC023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7AEE-068B-2CEC-ABB6-FBCED90D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9CDE-1743-D1D2-31B4-8494218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C25F-5028-318C-832D-E4628133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2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C99-5402-5ACB-518B-B75749FC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79E8-7B1F-91BA-3856-1CE4C728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4999-B697-4CCA-7D8B-F9573224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108F-9B3B-3129-4FA0-8FFAF59B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10D4-41CC-5BCD-2699-8CEB36C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0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ADD2-E240-48B5-9AF7-FA1DFBC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4F999-B062-FB7A-CAD0-BDDC812E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FD4D-A110-8122-2308-E3721CB7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64AB-71CB-6C8A-7627-4B1CF7B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5F8-5B6A-891E-6121-D3A3E0F2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7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965-BE6F-D038-1414-D9C3E36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3061-F3F6-3FD8-819B-AE71017F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6064-12E4-72C4-A1CA-86E29F84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C11A-BD11-5F5B-BF59-77332CA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B0CF-B519-D31F-E9AD-01C13F3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7CD4-3960-C4E7-5AA8-5462EDA9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5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04CA-AD5D-75E0-44C8-0263E050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6578-C558-6E97-2993-1C9C991C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C1135-2768-A852-BF4D-B121DD79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C0834-42F4-EDA2-0343-911E1F08B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E224-0DD3-75F6-2CE7-339B30DA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2A5B8-7D55-4216-66AD-3CA0D92B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965AB-4EA9-1E22-E6AD-7CEDD9A5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66955-CFFA-C269-F2F5-FEE0656D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42E-EEE9-6BE7-802A-B62E5729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8865-1CB9-28AC-11D7-CC25E5B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0ED3E-2281-36C3-F0D0-80C10A37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D69B-B756-E8EA-EE5C-E36FFACB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60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02CB3-2BDF-0FC1-C2D4-C87B99FB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945C-C233-22A5-F9A6-6E14C03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E3D-9EEF-BE45-7FD2-DEE99552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1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3FE-2B75-1CBE-8D5F-0C92C4F7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47DB-A66C-DB38-AB97-66CEA5D9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1EFE-FA9F-0607-A0AA-888C804A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41DF-5D30-F8C6-137A-0A67EEB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C595-08D6-C921-511E-3CB22586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31203-68B7-BB6B-E89A-AB3001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2A40-CB98-5BE5-94B6-9DDDEC84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3E3F7-6847-F7BB-EAF1-9329F188C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5D45-F351-5D2F-EC83-A2FFABE1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64F5-BD47-23A2-F383-A79D76A3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AA58-F7DF-B401-CCE9-791A681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C965-AB5B-6EB2-8636-51BF016D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3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F78-A5E8-970F-A5B9-8C16F8CF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692-C657-2991-E686-096BD054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4C25-A1CB-4657-68B5-73BB20FB2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4803-D325-9FB3-5964-28D5E67EB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354B-5830-D60D-A23A-C08915A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3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3FC40-331F-4B12-8135-368272A623E1}"/>
              </a:ext>
            </a:extLst>
          </p:cNvPr>
          <p:cNvSpPr/>
          <p:nvPr/>
        </p:nvSpPr>
        <p:spPr>
          <a:xfrm>
            <a:off x="870919" y="2751754"/>
            <a:ext cx="1802357" cy="995621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Pre-config all the OpenStack setting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0DBF2-B3E5-2FC9-9C75-92B42D05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837" y="3219772"/>
            <a:ext cx="481111" cy="4150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18EB1-FD2F-FCA0-3D31-E938DFF11781}"/>
              </a:ext>
            </a:extLst>
          </p:cNvPr>
          <p:cNvSpPr/>
          <p:nvPr/>
        </p:nvSpPr>
        <p:spPr>
          <a:xfrm>
            <a:off x="3548899" y="2751756"/>
            <a:ext cx="1969678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Deployment of OpenStack base resources</a:t>
            </a:r>
            <a:r>
              <a:rPr lang="en-SG" b="1" dirty="0"/>
              <a:t>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B35B1D-C1F8-F733-FCF1-7258EFADB33D}"/>
              </a:ext>
            </a:extLst>
          </p:cNvPr>
          <p:cNvCxnSpPr>
            <a:cxnSpLocks/>
          </p:cNvCxnSpPr>
          <p:nvPr/>
        </p:nvCxnSpPr>
        <p:spPr>
          <a:xfrm>
            <a:off x="2712768" y="3219772"/>
            <a:ext cx="77691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CCF9BD-822B-86E5-9D33-D6AA2D6D9314}"/>
              </a:ext>
            </a:extLst>
          </p:cNvPr>
          <p:cNvSpPr/>
          <p:nvPr/>
        </p:nvSpPr>
        <p:spPr>
          <a:xfrm>
            <a:off x="6387983" y="2721962"/>
            <a:ext cx="1969678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Deployment of KYPO-CRP Helm application</a:t>
            </a:r>
            <a:endParaRPr lang="en-SG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C8FAB3-63D9-F8B7-770A-1983471092F8}"/>
              </a:ext>
            </a:extLst>
          </p:cNvPr>
          <p:cNvCxnSpPr>
            <a:cxnSpLocks/>
          </p:cNvCxnSpPr>
          <p:nvPr/>
        </p:nvCxnSpPr>
        <p:spPr>
          <a:xfrm>
            <a:off x="5564821" y="3171114"/>
            <a:ext cx="77691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ED3ADB99-FE7D-37B8-F5BD-C94272C8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72" y="2015183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28928-636A-BA75-3DD4-9394DDE94A89}"/>
              </a:ext>
            </a:extLst>
          </p:cNvPr>
          <p:cNvSpPr txBox="1"/>
          <p:nvPr/>
        </p:nvSpPr>
        <p:spPr>
          <a:xfrm>
            <a:off x="3552580" y="1678571"/>
            <a:ext cx="1554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Base terraform files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F8C258-EA3B-F832-4BA2-3AE453F6D0DE}"/>
              </a:ext>
            </a:extLst>
          </p:cNvPr>
          <p:cNvCxnSpPr>
            <a:cxnSpLocks/>
          </p:cNvCxnSpPr>
          <p:nvPr/>
        </p:nvCxnSpPr>
        <p:spPr>
          <a:xfrm>
            <a:off x="4103850" y="2482968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5BF24C87-08CC-8D7D-E6AE-9AF81526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10" y="1941104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F7267-A3B1-0613-C1E7-21489D96B4A6}"/>
              </a:ext>
            </a:extLst>
          </p:cNvPr>
          <p:cNvCxnSpPr>
            <a:cxnSpLocks/>
          </p:cNvCxnSpPr>
          <p:nvPr/>
        </p:nvCxnSpPr>
        <p:spPr>
          <a:xfrm>
            <a:off x="6789437" y="2401831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2BF132-D193-ECC7-7FA2-2639D608C379}"/>
              </a:ext>
            </a:extLst>
          </p:cNvPr>
          <p:cNvSpPr txBox="1"/>
          <p:nvPr/>
        </p:nvSpPr>
        <p:spPr>
          <a:xfrm>
            <a:off x="6250484" y="1686325"/>
            <a:ext cx="1554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Head terraform files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9719E8-BC4C-B9EE-E4BB-50661887596B}"/>
              </a:ext>
            </a:extLst>
          </p:cNvPr>
          <p:cNvCxnSpPr>
            <a:cxnSpLocks/>
          </p:cNvCxnSpPr>
          <p:nvPr/>
        </p:nvCxnSpPr>
        <p:spPr>
          <a:xfrm>
            <a:off x="8357661" y="3162498"/>
            <a:ext cx="776918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B7FA0-E8AB-C54A-52AA-4E320A3A0F0C}"/>
              </a:ext>
            </a:extLst>
          </p:cNvPr>
          <p:cNvSpPr/>
          <p:nvPr/>
        </p:nvSpPr>
        <p:spPr>
          <a:xfrm>
            <a:off x="9162109" y="2664688"/>
            <a:ext cx="1969678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Finish kypo-K8s cluster and dashboard config</a:t>
            </a:r>
          </a:p>
        </p:txBody>
      </p:sp>
    </p:spTree>
    <p:extLst>
      <p:ext uri="{BB962C8B-B14F-4D97-AF65-F5344CB8AC3E}">
        <p14:creationId xmlns:p14="http://schemas.microsoft.com/office/powerpoint/2010/main" val="39982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2025-07-18T07:55:09Z</dcterms:created>
  <dcterms:modified xsi:type="dcterms:W3CDTF">2025-07-18T07:57:35Z</dcterms:modified>
</cp:coreProperties>
</file>