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16BDD-9791-4237-A9A1-E718D2137CC9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6C2A-7779-4D47-AF81-FD7C27487D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32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647-121E-155C-2ADC-95A3F960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E8152-6B6B-2FC4-2571-26A132CA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5E7C-8DAD-6054-92C7-37DD47DA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0234-01A8-8600-28A4-04E9C190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CF7B-A397-22B4-1EF3-1AFD67FC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77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5E8-3C6C-DA9C-F746-6BFBCFD8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104CC-71EF-715B-1004-C76F5BFD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F541-C157-5041-2ADC-1EF247B0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0DE-95B6-5143-4E9D-FE1F329C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DD9C-65FD-F9FF-CF31-02CF17D5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5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1400C-A112-35C5-274C-EEF18C10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B07BC-609E-0EA4-5CB6-96E423BF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0D70-737F-9893-CC4F-6E01E613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40E6-E46C-575E-EDA7-907E536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EC7-87EE-A587-8336-AEDA24B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9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AFE-9F07-3CC3-6C2F-06C7B0AC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6238-4BEF-20AB-3AA3-2E9EAF79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9567-6055-5F47-D6B0-AC7A3CF2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EA8F-528D-C647-6D65-2BABB1BE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1362-B43B-4943-6255-8D420643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59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DC5A-25C6-D01B-C073-8B88CDEA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8D58-0078-DF10-0F6E-727E1858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F70E-0C11-AD06-55FD-F2B267B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E83B-D8EB-7073-EC4D-74BBCA12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ACA8-B141-DDF8-BF2D-486703E0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37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F213-F646-C3CB-B9D1-E8A40BA8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AD5B-AEF8-767D-1BCE-00584326D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007F-1BA7-EB1F-2F16-23AD652E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0C29-49CE-F361-F6A4-643A79D9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6807-A2A4-99EC-2841-C5485B9D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5506-58E6-7632-7D09-D42A97EB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37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8DF-A157-17A5-3F38-2089B913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CE07-367B-0FFA-3F57-3D4900EB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2EC5-3315-4EBC-DF77-25EF1EEA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1B55-A0E6-AEAA-E638-815F827A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83550-E4E2-088F-2A76-31BFCAC71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02A95-6441-DDD1-DA8D-23DF93B4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64979-D96E-42F1-ECD8-1C196D68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F423C-2054-2C97-661B-B87D4DC7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C693-F7EB-2E69-02FC-17A7030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8D60F-3AA5-364A-B38C-A8F5AB76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AAFB-D464-1A05-6E82-7C5D712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17B5-4875-64CA-1B5E-B137B03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9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F6786-B228-2CA1-9A78-462370A3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E6D64-A2B6-2130-3B94-70AA1F0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48FC1-B628-B96C-9A2C-547FD55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5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0E9-5DE7-8283-5090-46E01A96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D804-2B8E-297E-96FD-6042ADE1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4953-BB7F-5772-D67D-91AAF90D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014ED-7065-CC3C-CBFF-99AC2DD5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1251-0504-9B27-75C2-D3952958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AB3D-2BBC-009B-1906-664BF3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CFD9-23E6-4206-E4B5-F2465DB1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56A8D-A6A2-2F85-96B7-CCF954E8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40238-D3CF-56DB-F8A6-D51943C9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57D5-966E-21D6-1336-4311B504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1A9E-DC38-B0DA-8338-D56A71F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5652-6361-E38E-5730-408FC384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9EB63-07C7-4888-8AD8-9AB646FB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745C-93A0-1E5B-6D9A-A1F874CF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E632-3D44-B5D5-40BC-E8456175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A730E-443D-4FEA-B256-D307B42C74F1}" type="datetimeFigureOut">
              <a:rPr lang="en-SG" smtClean="0"/>
              <a:t>14/6/2025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A08D-6D2D-714B-C1A3-9028AE9B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5784-DC30-FABA-26F5-1B781666C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01A541-D105-DE3F-43BD-A5D8CFF5A55C}"/>
              </a:ext>
            </a:extLst>
          </p:cNvPr>
          <p:cNvSpPr/>
          <p:nvPr/>
        </p:nvSpPr>
        <p:spPr>
          <a:xfrm>
            <a:off x="1506497" y="1449988"/>
            <a:ext cx="3269049" cy="197901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B6A6E-C444-B74F-4B3D-AD814310B80D}"/>
              </a:ext>
            </a:extLst>
          </p:cNvPr>
          <p:cNvSpPr/>
          <p:nvPr/>
        </p:nvSpPr>
        <p:spPr>
          <a:xfrm>
            <a:off x="9583815" y="1505104"/>
            <a:ext cx="1905354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FFF19-62C3-43DD-3123-ED40F9BD9C14}"/>
              </a:ext>
            </a:extLst>
          </p:cNvPr>
          <p:cNvSpPr/>
          <p:nvPr/>
        </p:nvSpPr>
        <p:spPr>
          <a:xfrm>
            <a:off x="6801443" y="1516828"/>
            <a:ext cx="1966722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54AA0420-B267-ACE3-58CC-771BB258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39" y="1594926"/>
            <a:ext cx="3024846" cy="17325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6A145-0A54-6E30-25C2-E1432EFE3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960668" y="2665177"/>
            <a:ext cx="716318" cy="703134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B62A6-6BE9-6C6E-06D5-08E7C6D6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923803" y="2158955"/>
            <a:ext cx="745608" cy="710496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04E32-7295-8401-DE91-43C80728E82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911737" y="1682316"/>
            <a:ext cx="782058" cy="70313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303FF-58FC-0BB3-8407-833B229188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9738085" y="1689042"/>
            <a:ext cx="912773" cy="710496"/>
          </a:xfrm>
          <a:prstGeom prst="roundRect">
            <a:avLst/>
          </a:prstGeom>
          <a:ln w="12700">
            <a:noFill/>
          </a:ln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B2343FE4-8319-E37C-469C-E5B5BEFD7C49}"/>
              </a:ext>
            </a:extLst>
          </p:cNvPr>
          <p:cNvSpPr/>
          <p:nvPr/>
        </p:nvSpPr>
        <p:spPr>
          <a:xfrm>
            <a:off x="5085409" y="1748988"/>
            <a:ext cx="1415579" cy="11261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0103-2750-107B-B1C7-D495410AC4DA}"/>
              </a:ext>
            </a:extLst>
          </p:cNvPr>
          <p:cNvSpPr txBox="1"/>
          <p:nvPr/>
        </p:nvSpPr>
        <p:spPr>
          <a:xfrm>
            <a:off x="4951656" y="2930118"/>
            <a:ext cx="2178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ICS Network (Ethernet/Radio/5G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5F3C3CF-495C-69F9-5F0D-B210C83AA5F3}"/>
              </a:ext>
            </a:extLst>
          </p:cNvPr>
          <p:cNvSpPr/>
          <p:nvPr/>
        </p:nvSpPr>
        <p:spPr>
          <a:xfrm>
            <a:off x="4796956" y="2399538"/>
            <a:ext cx="1976966" cy="271795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28698-6977-4011-8E02-1191EB9F5379}"/>
              </a:ext>
            </a:extLst>
          </p:cNvPr>
          <p:cNvSpPr txBox="1"/>
          <p:nvPr/>
        </p:nvSpPr>
        <p:spPr>
          <a:xfrm>
            <a:off x="5216557" y="1980246"/>
            <a:ext cx="1716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Modbus-TCP, OPC S7Comm,ICE104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6B2D6-904D-F53F-2771-16A3F542FDD4}"/>
              </a:ext>
            </a:extLst>
          </p:cNvPr>
          <p:cNvSpPr txBox="1"/>
          <p:nvPr/>
        </p:nvSpPr>
        <p:spPr>
          <a:xfrm>
            <a:off x="6666543" y="1209049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D6919-50F1-51BC-EEA2-A6DC31872BC7}"/>
              </a:ext>
            </a:extLst>
          </p:cNvPr>
          <p:cNvSpPr txBox="1"/>
          <p:nvPr/>
        </p:nvSpPr>
        <p:spPr>
          <a:xfrm>
            <a:off x="7631414" y="3076359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717EEE-69FA-3D87-9B98-C62FD2FFC009}"/>
              </a:ext>
            </a:extLst>
          </p:cNvPr>
          <p:cNvSpPr txBox="1"/>
          <p:nvPr/>
        </p:nvSpPr>
        <p:spPr>
          <a:xfrm>
            <a:off x="7914016" y="1864606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3CAC-382B-5D0A-F05D-C9B3FCB9BF3A}"/>
              </a:ext>
            </a:extLst>
          </p:cNvPr>
          <p:cNvSpPr txBox="1"/>
          <p:nvPr/>
        </p:nvSpPr>
        <p:spPr>
          <a:xfrm>
            <a:off x="7616602" y="1579524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6BA4A-DC72-A9DF-E392-225C7CF2C29A}"/>
              </a:ext>
            </a:extLst>
          </p:cNvPr>
          <p:cNvSpPr txBox="1"/>
          <p:nvPr/>
        </p:nvSpPr>
        <p:spPr>
          <a:xfrm>
            <a:off x="9528773" y="1209050"/>
            <a:ext cx="16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Devices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55D01-219A-56D5-0C95-93575083CF03}"/>
              </a:ext>
            </a:extLst>
          </p:cNvPr>
          <p:cNvSpPr txBox="1"/>
          <p:nvPr/>
        </p:nvSpPr>
        <p:spPr>
          <a:xfrm>
            <a:off x="10251426" y="1516827"/>
            <a:ext cx="81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Motor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0A2F37-99E5-2C74-C250-037A4B2A7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317" y="2487519"/>
            <a:ext cx="804673" cy="7299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85520A-8154-A1CE-0600-3C03049CE873}"/>
              </a:ext>
            </a:extLst>
          </p:cNvPr>
          <p:cNvSpPr txBox="1"/>
          <p:nvPr/>
        </p:nvSpPr>
        <p:spPr>
          <a:xfrm>
            <a:off x="9774317" y="3145144"/>
            <a:ext cx="90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45B8F1-D80E-C257-E320-1107A1037762}"/>
              </a:ext>
            </a:extLst>
          </p:cNvPr>
          <p:cNvSpPr txBox="1"/>
          <p:nvPr/>
        </p:nvSpPr>
        <p:spPr>
          <a:xfrm>
            <a:off x="10475698" y="2833297"/>
            <a:ext cx="106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Breaker Controller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A3D84CF-2EBE-6ACE-C84A-D61611155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2041" y="2049325"/>
            <a:ext cx="738743" cy="78397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D704FF-50DF-45ED-0C64-B8ED4FB7649A}"/>
              </a:ext>
            </a:extLst>
          </p:cNvPr>
          <p:cNvCxnSpPr>
            <a:cxnSpLocks/>
          </p:cNvCxnSpPr>
          <p:nvPr/>
        </p:nvCxnSpPr>
        <p:spPr>
          <a:xfrm>
            <a:off x="8768165" y="2188513"/>
            <a:ext cx="81565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74D20-6338-7AF3-429B-4CA14B609054}"/>
              </a:ext>
            </a:extLst>
          </p:cNvPr>
          <p:cNvCxnSpPr>
            <a:cxnSpLocks/>
          </p:cNvCxnSpPr>
          <p:nvPr/>
        </p:nvCxnSpPr>
        <p:spPr>
          <a:xfrm>
            <a:off x="8768165" y="2383269"/>
            <a:ext cx="8156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D1E90C-085C-61C2-895B-3370C026BA44}"/>
              </a:ext>
            </a:extLst>
          </p:cNvPr>
          <p:cNvCxnSpPr>
            <a:cxnSpLocks/>
          </p:cNvCxnSpPr>
          <p:nvPr/>
        </p:nvCxnSpPr>
        <p:spPr>
          <a:xfrm>
            <a:off x="8768165" y="2608253"/>
            <a:ext cx="815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CE0DE-288D-8686-8C72-9D0D186C917C}"/>
              </a:ext>
            </a:extLst>
          </p:cNvPr>
          <p:cNvSpPr txBox="1"/>
          <p:nvPr/>
        </p:nvSpPr>
        <p:spPr>
          <a:xfrm>
            <a:off x="8697672" y="2585494"/>
            <a:ext cx="123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51EC0-7478-8884-981D-631912ACC116}"/>
              </a:ext>
            </a:extLst>
          </p:cNvPr>
          <p:cNvSpPr txBox="1"/>
          <p:nvPr/>
        </p:nvSpPr>
        <p:spPr>
          <a:xfrm>
            <a:off x="8801445" y="1558791"/>
            <a:ext cx="9152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Electrical Analog Signal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EDF45-0C99-9711-84C5-8ACA5603E60A}"/>
              </a:ext>
            </a:extLst>
          </p:cNvPr>
          <p:cNvSpPr txBox="1"/>
          <p:nvPr/>
        </p:nvSpPr>
        <p:spPr>
          <a:xfrm>
            <a:off x="1348502" y="1153934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Human Machine Interface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5993DD-40F2-672A-11DC-3A400CFF4C1C}"/>
              </a:ext>
            </a:extLst>
          </p:cNvPr>
          <p:cNvCxnSpPr>
            <a:cxnSpLocks/>
          </p:cNvCxnSpPr>
          <p:nvPr/>
        </p:nvCxnSpPr>
        <p:spPr>
          <a:xfrm flipV="1">
            <a:off x="2528047" y="3625327"/>
            <a:ext cx="8853332" cy="10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27CB87-AF3E-AFD5-8B91-DB4DCF1BB045}"/>
              </a:ext>
            </a:extLst>
          </p:cNvPr>
          <p:cNvSpPr txBox="1"/>
          <p:nvPr/>
        </p:nvSpPr>
        <p:spPr>
          <a:xfrm>
            <a:off x="324596" y="3427751"/>
            <a:ext cx="256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control request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C69BDC-B822-1350-9431-104E58DDA6F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503173" y="3782559"/>
            <a:ext cx="8310852" cy="48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09ABF1-8F8B-EEAB-0C5E-1E420E1C270A}"/>
              </a:ext>
            </a:extLst>
          </p:cNvPr>
          <p:cNvSpPr txBox="1"/>
          <p:nvPr/>
        </p:nvSpPr>
        <p:spPr>
          <a:xfrm>
            <a:off x="8814025" y="3628670"/>
            <a:ext cx="287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Equipment Operation State Data</a:t>
            </a:r>
          </a:p>
        </p:txBody>
      </p:sp>
      <p:pic>
        <p:nvPicPr>
          <p:cNvPr id="1026" name="Picture 2" descr="Operator - Free user icons">
            <a:extLst>
              <a:ext uri="{FF2B5EF4-FFF2-40B4-BE49-F238E27FC236}">
                <a16:creationId xmlns:a16="http://schemas.microsoft.com/office/drawing/2014/main" id="{B751ED25-C642-6E2A-0988-90D52493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0" y="1963916"/>
            <a:ext cx="951155" cy="9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2C41934-2A68-1EC7-E72C-AE4F34BD1C0F}"/>
              </a:ext>
            </a:extLst>
          </p:cNvPr>
          <p:cNvSpPr txBox="1"/>
          <p:nvPr/>
        </p:nvSpPr>
        <p:spPr>
          <a:xfrm>
            <a:off x="394831" y="1451171"/>
            <a:ext cx="104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Operators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A5798F6-2BCD-C63A-7AF0-72B5B72629BC}"/>
              </a:ext>
            </a:extLst>
          </p:cNvPr>
          <p:cNvCxnSpPr>
            <a:cxnSpLocks/>
            <a:stCxn id="1026" idx="2"/>
          </p:cNvCxnSpPr>
          <p:nvPr/>
        </p:nvCxnSpPr>
        <p:spPr>
          <a:xfrm rot="16200000" flipH="1">
            <a:off x="1027191" y="2763868"/>
            <a:ext cx="292048" cy="59445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08BCA5-4A33-F19B-53DB-62A77D9B760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27004" y="2455245"/>
            <a:ext cx="435435" cy="59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5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C741D0-7A91-0BB1-A82F-E2CD3CB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6" y="635769"/>
            <a:ext cx="1209815" cy="1084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C70BD-0FB3-741A-B379-D3C3BC49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45" y="635769"/>
            <a:ext cx="1373543" cy="10845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F2BCC-F932-A0B9-2F36-CCBFDAD4D5A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69111" y="1178051"/>
            <a:ext cx="103273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8BDA6-6F8C-42EA-421A-F0A938BEA1A6}"/>
              </a:ext>
            </a:extLst>
          </p:cNvPr>
          <p:cNvSpPr txBox="1"/>
          <p:nvPr/>
        </p:nvSpPr>
        <p:spPr>
          <a:xfrm>
            <a:off x="1759295" y="374159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0D218-5B43-003F-CA0F-7DB75238356D}"/>
              </a:ext>
            </a:extLst>
          </p:cNvPr>
          <p:cNvSpPr txBox="1"/>
          <p:nvPr/>
        </p:nvSpPr>
        <p:spPr>
          <a:xfrm>
            <a:off x="3926540" y="374159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A0567-92CE-E495-B606-C82999D08536}"/>
              </a:ext>
            </a:extLst>
          </p:cNvPr>
          <p:cNvSpPr txBox="1"/>
          <p:nvPr/>
        </p:nvSpPr>
        <p:spPr>
          <a:xfrm>
            <a:off x="2979870" y="61670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B8149E-E5E3-44E6-8D41-20223041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6" y="2243552"/>
            <a:ext cx="1209815" cy="1084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041C0C-7537-C5DF-86EA-E1D0B129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45" y="2243552"/>
            <a:ext cx="1373543" cy="108456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5A2CC8-A6B7-4614-E8ED-74BF20C3C25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69111" y="2785834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14D7F4-8404-100F-B2E1-3CB992472DA6}"/>
              </a:ext>
            </a:extLst>
          </p:cNvPr>
          <p:cNvSpPr txBox="1"/>
          <p:nvPr/>
        </p:nvSpPr>
        <p:spPr>
          <a:xfrm>
            <a:off x="1759295" y="1981942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0FC58-713E-E6FE-C0D0-E7F3D1958D76}"/>
              </a:ext>
            </a:extLst>
          </p:cNvPr>
          <p:cNvSpPr txBox="1"/>
          <p:nvPr/>
        </p:nvSpPr>
        <p:spPr>
          <a:xfrm>
            <a:off x="3926540" y="1981942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4CD08-EBF2-D803-0162-7C85A7391B43}"/>
              </a:ext>
            </a:extLst>
          </p:cNvPr>
          <p:cNvSpPr txBox="1"/>
          <p:nvPr/>
        </p:nvSpPr>
        <p:spPr>
          <a:xfrm>
            <a:off x="2917685" y="2154801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NMEA Bus Connection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897FE-AE46-6999-88B5-E3A09F04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06" y="519228"/>
            <a:ext cx="1209815" cy="10845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068133-D2C7-63CE-25F5-5E7805D5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29" y="519228"/>
            <a:ext cx="1373543" cy="108456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645AAA-ADE5-E553-BEEE-B2108CEE009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01421" y="1061510"/>
            <a:ext cx="10327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1704A-8FFD-8F40-AB59-DA87F7621545}"/>
              </a:ext>
            </a:extLst>
          </p:cNvPr>
          <p:cNvSpPr txBox="1"/>
          <p:nvPr/>
        </p:nvSpPr>
        <p:spPr>
          <a:xfrm>
            <a:off x="5891605" y="257618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E47E5-371E-9423-534D-D7A350FCD389}"/>
              </a:ext>
            </a:extLst>
          </p:cNvPr>
          <p:cNvSpPr txBox="1"/>
          <p:nvPr/>
        </p:nvSpPr>
        <p:spPr>
          <a:xfrm>
            <a:off x="8052024" y="257618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9C8CE8-15C0-0853-D773-B312BF6D3136}"/>
              </a:ext>
            </a:extLst>
          </p:cNvPr>
          <p:cNvSpPr txBox="1"/>
          <p:nvPr/>
        </p:nvSpPr>
        <p:spPr>
          <a:xfrm>
            <a:off x="7120211" y="45739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Serial-Com Connection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9EC894-EFAA-574C-E757-E7BA4AA8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32" y="2127325"/>
            <a:ext cx="1209815" cy="10845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7CD886-27F4-B5CC-E62A-8D5EC7A0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99" y="2173492"/>
            <a:ext cx="1373543" cy="108456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1882AF-B858-0352-2CBF-C152305EAEC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094247" y="2669606"/>
            <a:ext cx="328530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8F62B7-2F0F-6562-859E-1DFA8F93EF0D}"/>
              </a:ext>
            </a:extLst>
          </p:cNvPr>
          <p:cNvSpPr txBox="1"/>
          <p:nvPr/>
        </p:nvSpPr>
        <p:spPr>
          <a:xfrm>
            <a:off x="5884431" y="1865715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D1CD6-6A47-A552-FF5B-AE0FE89785B5}"/>
              </a:ext>
            </a:extLst>
          </p:cNvPr>
          <p:cNvSpPr txBox="1"/>
          <p:nvPr/>
        </p:nvSpPr>
        <p:spPr>
          <a:xfrm>
            <a:off x="8814100" y="1824190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pic>
        <p:nvPicPr>
          <p:cNvPr id="1026" name="Picture 2" descr="radio Vector Icons free download in SVG, PNG Format">
            <a:extLst>
              <a:ext uri="{FF2B5EF4-FFF2-40B4-BE49-F238E27FC236}">
                <a16:creationId xmlns:a16="http://schemas.microsoft.com/office/drawing/2014/main" id="{A664EF4B-3DC8-3E37-7C46-AF7052ED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2829" y="2177053"/>
            <a:ext cx="574637" cy="5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F64B7-2168-D216-FD54-5D71E5A5727C}"/>
              </a:ext>
            </a:extLst>
          </p:cNvPr>
          <p:cNvCxnSpPr>
            <a:cxnSpLocks/>
          </p:cNvCxnSpPr>
          <p:nvPr/>
        </p:nvCxnSpPr>
        <p:spPr>
          <a:xfrm flipV="1">
            <a:off x="8496327" y="2650859"/>
            <a:ext cx="328530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radio Vector Icons free download in SVG, PNG Format">
            <a:extLst>
              <a:ext uri="{FF2B5EF4-FFF2-40B4-BE49-F238E27FC236}">
                <a16:creationId xmlns:a16="http://schemas.microsoft.com/office/drawing/2014/main" id="{CA43DA99-5F95-DFBC-5561-45AF6E3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8561" y="2154801"/>
            <a:ext cx="574637" cy="5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29918A-3BD8-29E7-67B9-78253E31DEB0}"/>
              </a:ext>
            </a:extLst>
          </p:cNvPr>
          <p:cNvCxnSpPr>
            <a:cxnSpLocks/>
            <a:stCxn id="1026" idx="1"/>
            <a:endCxn id="40" idx="3"/>
          </p:cNvCxnSpPr>
          <p:nvPr/>
        </p:nvCxnSpPr>
        <p:spPr>
          <a:xfrm flipV="1">
            <a:off x="7687466" y="2442120"/>
            <a:ext cx="52109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8B2385-A00F-3CA9-AA83-22573F98C719}"/>
              </a:ext>
            </a:extLst>
          </p:cNvPr>
          <p:cNvSpPr txBox="1"/>
          <p:nvPr/>
        </p:nvSpPr>
        <p:spPr>
          <a:xfrm>
            <a:off x="7100069" y="2708686"/>
            <a:ext cx="189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Radio or Bluetooth Connection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C48F7A-D211-1E4A-762B-61DB952B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75" y="4450004"/>
            <a:ext cx="1209815" cy="10845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DE26813-71AC-912C-6CD1-B0AD0E85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24" y="4450004"/>
            <a:ext cx="1373543" cy="108456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26D5A4-C00C-429C-0D28-E0C1DE9861E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019290" y="4992286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239B6B-C249-F23B-DFDB-CE05A5968052}"/>
              </a:ext>
            </a:extLst>
          </p:cNvPr>
          <p:cNvSpPr txBox="1"/>
          <p:nvPr/>
        </p:nvSpPr>
        <p:spPr>
          <a:xfrm>
            <a:off x="5809474" y="418839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420F9-F46F-86D7-1EC4-5EF68A43BFED}"/>
              </a:ext>
            </a:extLst>
          </p:cNvPr>
          <p:cNvSpPr txBox="1"/>
          <p:nvPr/>
        </p:nvSpPr>
        <p:spPr>
          <a:xfrm>
            <a:off x="7976719" y="418839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A377FF-4BF4-0FA8-E071-FEF32385FCD1}"/>
              </a:ext>
            </a:extLst>
          </p:cNvPr>
          <p:cNvSpPr txBox="1"/>
          <p:nvPr/>
        </p:nvSpPr>
        <p:spPr>
          <a:xfrm>
            <a:off x="7020301" y="446906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EE7A027-663C-AA66-F944-3CBAFD43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3292" y="4450002"/>
            <a:ext cx="1209815" cy="10845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7A6A60-A54E-37F2-BEEE-040C01F4C40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9382" y="4450002"/>
            <a:ext cx="1209815" cy="10845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F21D859-1093-3D62-8D49-09F711BC9816}"/>
              </a:ext>
            </a:extLst>
          </p:cNvPr>
          <p:cNvSpPr txBox="1"/>
          <p:nvPr/>
        </p:nvSpPr>
        <p:spPr>
          <a:xfrm>
            <a:off x="2363786" y="420736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HMI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4BE7FE-35EF-9B5A-255D-272C3CBAC32C}"/>
              </a:ext>
            </a:extLst>
          </p:cNvPr>
          <p:cNvSpPr txBox="1"/>
          <p:nvPr/>
        </p:nvSpPr>
        <p:spPr>
          <a:xfrm>
            <a:off x="4115564" y="420736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HMI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8F702D-A77A-297B-51F2-2E60A0180CFC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5400000" flipH="1">
            <a:off x="5551291" y="4671475"/>
            <a:ext cx="2" cy="1726183"/>
          </a:xfrm>
          <a:prstGeom prst="bentConnector3">
            <a:avLst>
              <a:gd name="adj1" fmla="val -114300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12C26D9E-C0E8-3852-273D-5DEB5072A40E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5400000">
            <a:off x="3841245" y="4687610"/>
            <a:ext cx="12700" cy="16939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6B694FE-2F52-65F8-D4CA-E9D9F4F5648B}"/>
              </a:ext>
            </a:extLst>
          </p:cNvPr>
          <p:cNvSpPr txBox="1"/>
          <p:nvPr/>
        </p:nvSpPr>
        <p:spPr>
          <a:xfrm>
            <a:off x="3686289" y="5800379"/>
            <a:ext cx="276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</p:spTree>
    <p:extLst>
      <p:ext uri="{BB962C8B-B14F-4D97-AF65-F5344CB8AC3E}">
        <p14:creationId xmlns:p14="http://schemas.microsoft.com/office/powerpoint/2010/main" val="160777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38145-2640-2CD7-C99C-0CCDE770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22" y="1631501"/>
            <a:ext cx="1209815" cy="108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303A76-540C-332B-8A68-0947114E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871" y="1631501"/>
            <a:ext cx="1373543" cy="10845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793B8-DB65-DEF9-4869-831C2DAD91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04137" y="2173783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80A600-B108-E03D-F896-F755C1C77F82}"/>
              </a:ext>
            </a:extLst>
          </p:cNvPr>
          <p:cNvSpPr txBox="1"/>
          <p:nvPr/>
        </p:nvSpPr>
        <p:spPr>
          <a:xfrm>
            <a:off x="5594321" y="1369891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D277-264B-4E57-E60C-D629E3A644A7}"/>
              </a:ext>
            </a:extLst>
          </p:cNvPr>
          <p:cNvSpPr txBox="1"/>
          <p:nvPr/>
        </p:nvSpPr>
        <p:spPr>
          <a:xfrm>
            <a:off x="7761566" y="1369891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73455-486C-0EB0-7DB8-E62BDFCB8A9F}"/>
              </a:ext>
            </a:extLst>
          </p:cNvPr>
          <p:cNvSpPr txBox="1"/>
          <p:nvPr/>
        </p:nvSpPr>
        <p:spPr>
          <a:xfrm>
            <a:off x="6804137" y="154212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3A67AD4-89B1-75CF-00D5-AAA39B31CF98}"/>
              </a:ext>
            </a:extLst>
          </p:cNvPr>
          <p:cNvSpPr/>
          <p:nvPr/>
        </p:nvSpPr>
        <p:spPr>
          <a:xfrm>
            <a:off x="3706011" y="1786505"/>
            <a:ext cx="978946" cy="645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Database</a:t>
            </a:r>
            <a:endParaRPr lang="en-SG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20F121-6D4B-EBEF-927E-F3F29A3524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606" y="1566952"/>
            <a:ext cx="1209815" cy="1084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6D2AA7-005A-CC33-2F67-E748A2936151}"/>
              </a:ext>
            </a:extLst>
          </p:cNvPr>
          <p:cNvSpPr txBox="1"/>
          <p:nvPr/>
        </p:nvSpPr>
        <p:spPr>
          <a:xfrm>
            <a:off x="1287257" y="1259175"/>
            <a:ext cx="180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Management HMI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538609-6F64-BB08-F305-ADCFF9A2186C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2646421" y="2109234"/>
            <a:ext cx="1059590" cy="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29CC76-BC5C-16E7-81B5-D3A5AC54F843}"/>
              </a:ext>
            </a:extLst>
          </p:cNvPr>
          <p:cNvSpPr/>
          <p:nvPr/>
        </p:nvSpPr>
        <p:spPr>
          <a:xfrm>
            <a:off x="5276589" y="2824498"/>
            <a:ext cx="1845280" cy="3795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OT data process units </a:t>
            </a:r>
            <a:endParaRPr lang="en-SG" sz="12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F9BA34-6930-B7B9-C226-AA3E60A69AA0}"/>
              </a:ext>
            </a:extLst>
          </p:cNvPr>
          <p:cNvCxnSpPr>
            <a:cxnSpLocks/>
          </p:cNvCxnSpPr>
          <p:nvPr/>
        </p:nvCxnSpPr>
        <p:spPr>
          <a:xfrm>
            <a:off x="4684957" y="2109233"/>
            <a:ext cx="90936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5DAA37-B14B-7FD3-ABB1-EE1E7A811577}"/>
              </a:ext>
            </a:extLst>
          </p:cNvPr>
          <p:cNvCxnSpPr>
            <a:stCxn id="5" idx="2"/>
            <a:endCxn id="24" idx="3"/>
          </p:cNvCxnSpPr>
          <p:nvPr/>
        </p:nvCxnSpPr>
        <p:spPr>
          <a:xfrm rot="5400000">
            <a:off x="7673657" y="2164276"/>
            <a:ext cx="298199" cy="14017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EA83B12-2CE2-50A6-3FD2-AAF4A8E4BA00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>
            <a:off x="4195485" y="2431965"/>
            <a:ext cx="1081105" cy="5822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0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223CD167-C71B-E672-0FAC-E38951BE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7" y="0"/>
            <a:ext cx="11653706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7B19FBC-B41E-D1AF-31DE-AFCFB573A586}"/>
              </a:ext>
            </a:extLst>
          </p:cNvPr>
          <p:cNvSpPr/>
          <p:nvPr/>
        </p:nvSpPr>
        <p:spPr>
          <a:xfrm>
            <a:off x="408792" y="112955"/>
            <a:ext cx="11306286" cy="6632090"/>
          </a:xfrm>
          <a:custGeom>
            <a:avLst/>
            <a:gdLst>
              <a:gd name="connsiteX0" fmla="*/ 2474257 w 11306286"/>
              <a:gd name="connsiteY0" fmla="*/ 3953436 h 6632090"/>
              <a:gd name="connsiteX1" fmla="*/ 2474257 w 11306286"/>
              <a:gd name="connsiteY1" fmla="*/ 4717229 h 6632090"/>
              <a:gd name="connsiteX2" fmla="*/ 7013984 w 11306286"/>
              <a:gd name="connsiteY2" fmla="*/ 4717229 h 6632090"/>
              <a:gd name="connsiteX3" fmla="*/ 7013984 w 11306286"/>
              <a:gd name="connsiteY3" fmla="*/ 3953436 h 6632090"/>
              <a:gd name="connsiteX4" fmla="*/ 2474257 w 11306286"/>
              <a:gd name="connsiteY4" fmla="*/ 2874981 h 6632090"/>
              <a:gd name="connsiteX5" fmla="*/ 2474257 w 11306286"/>
              <a:gd name="connsiteY5" fmla="*/ 3757108 h 6632090"/>
              <a:gd name="connsiteX6" fmla="*/ 3668356 w 11306286"/>
              <a:gd name="connsiteY6" fmla="*/ 3757108 h 6632090"/>
              <a:gd name="connsiteX7" fmla="*/ 3668356 w 11306286"/>
              <a:gd name="connsiteY7" fmla="*/ 2874981 h 6632090"/>
              <a:gd name="connsiteX8" fmla="*/ 5875465 w 11306286"/>
              <a:gd name="connsiteY8" fmla="*/ 82476 h 6632090"/>
              <a:gd name="connsiteX9" fmla="*/ 5875465 w 11306286"/>
              <a:gd name="connsiteY9" fmla="*/ 1925620 h 6632090"/>
              <a:gd name="connsiteX10" fmla="*/ 8638389 w 11306286"/>
              <a:gd name="connsiteY10" fmla="*/ 1925620 h 6632090"/>
              <a:gd name="connsiteX11" fmla="*/ 8638389 w 11306286"/>
              <a:gd name="connsiteY11" fmla="*/ 82476 h 6632090"/>
              <a:gd name="connsiteX12" fmla="*/ 8807511 w 11306286"/>
              <a:gd name="connsiteY12" fmla="*/ 82476 h 6632090"/>
              <a:gd name="connsiteX13" fmla="*/ 8807511 w 11306286"/>
              <a:gd name="connsiteY13" fmla="*/ 4803290 h 6632090"/>
              <a:gd name="connsiteX14" fmla="*/ 11198709 w 11306286"/>
              <a:gd name="connsiteY14" fmla="*/ 4803290 h 6632090"/>
              <a:gd name="connsiteX15" fmla="*/ 11198709 w 11306286"/>
              <a:gd name="connsiteY15" fmla="*/ 82476 h 6632090"/>
              <a:gd name="connsiteX16" fmla="*/ 0 w 11306286"/>
              <a:gd name="connsiteY16" fmla="*/ 0 h 6632090"/>
              <a:gd name="connsiteX17" fmla="*/ 11306286 w 11306286"/>
              <a:gd name="connsiteY17" fmla="*/ 0 h 6632090"/>
              <a:gd name="connsiteX18" fmla="*/ 11306286 w 11306286"/>
              <a:gd name="connsiteY18" fmla="*/ 6632090 h 6632090"/>
              <a:gd name="connsiteX19" fmla="*/ 0 w 11306286"/>
              <a:gd name="connsiteY19" fmla="*/ 6632090 h 663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06286" h="6632090">
                <a:moveTo>
                  <a:pt x="2474257" y="3953436"/>
                </a:moveTo>
                <a:lnTo>
                  <a:pt x="2474257" y="4717229"/>
                </a:lnTo>
                <a:lnTo>
                  <a:pt x="7013984" y="4717229"/>
                </a:lnTo>
                <a:lnTo>
                  <a:pt x="7013984" y="3953436"/>
                </a:lnTo>
                <a:close/>
                <a:moveTo>
                  <a:pt x="2474257" y="2874981"/>
                </a:moveTo>
                <a:lnTo>
                  <a:pt x="2474257" y="3757108"/>
                </a:lnTo>
                <a:lnTo>
                  <a:pt x="3668356" y="3757108"/>
                </a:lnTo>
                <a:lnTo>
                  <a:pt x="3668356" y="2874981"/>
                </a:lnTo>
                <a:close/>
                <a:moveTo>
                  <a:pt x="5875465" y="82476"/>
                </a:moveTo>
                <a:lnTo>
                  <a:pt x="5875465" y="1925620"/>
                </a:lnTo>
                <a:lnTo>
                  <a:pt x="8638389" y="1925620"/>
                </a:lnTo>
                <a:lnTo>
                  <a:pt x="8638389" y="82476"/>
                </a:lnTo>
                <a:close/>
                <a:moveTo>
                  <a:pt x="8807511" y="82476"/>
                </a:moveTo>
                <a:lnTo>
                  <a:pt x="8807511" y="4803290"/>
                </a:lnTo>
                <a:lnTo>
                  <a:pt x="11198709" y="4803290"/>
                </a:lnTo>
                <a:lnTo>
                  <a:pt x="11198709" y="82476"/>
                </a:lnTo>
                <a:close/>
                <a:moveTo>
                  <a:pt x="0" y="0"/>
                </a:moveTo>
                <a:lnTo>
                  <a:pt x="11306286" y="0"/>
                </a:lnTo>
                <a:lnTo>
                  <a:pt x="11306286" y="6632090"/>
                </a:lnTo>
                <a:lnTo>
                  <a:pt x="0" y="6632090"/>
                </a:lnTo>
                <a:close/>
              </a:path>
            </a:pathLst>
          </a:cu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1C103-B130-7ED8-806A-E4323AF77914}"/>
              </a:ext>
            </a:extLst>
          </p:cNvPr>
          <p:cNvSpPr/>
          <p:nvPr/>
        </p:nvSpPr>
        <p:spPr>
          <a:xfrm>
            <a:off x="2871216" y="2990088"/>
            <a:ext cx="1225296" cy="89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E3BF88-D8B6-B489-04BF-345DAEDF86CF}"/>
              </a:ext>
            </a:extLst>
          </p:cNvPr>
          <p:cNvSpPr/>
          <p:nvPr/>
        </p:nvSpPr>
        <p:spPr>
          <a:xfrm>
            <a:off x="2852928" y="4069080"/>
            <a:ext cx="4581144" cy="676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B4C18-B237-E8EB-4230-DB3297C70158}"/>
              </a:ext>
            </a:extLst>
          </p:cNvPr>
          <p:cNvSpPr/>
          <p:nvPr/>
        </p:nvSpPr>
        <p:spPr>
          <a:xfrm>
            <a:off x="6278880" y="234695"/>
            <a:ext cx="2755392" cy="1835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F62BF-5258-671A-6443-8CC36C72F14B}"/>
              </a:ext>
            </a:extLst>
          </p:cNvPr>
          <p:cNvSpPr/>
          <p:nvPr/>
        </p:nvSpPr>
        <p:spPr>
          <a:xfrm>
            <a:off x="9173916" y="234694"/>
            <a:ext cx="2457251" cy="4693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23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7</cp:revision>
  <dcterms:created xsi:type="dcterms:W3CDTF">2025-06-13T05:39:24Z</dcterms:created>
  <dcterms:modified xsi:type="dcterms:W3CDTF">2025-06-14T09:32:17Z</dcterms:modified>
</cp:coreProperties>
</file>