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648A-B2EE-A721-CAF0-F95939C8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BF0B-7C88-5178-8414-1A594751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E775-F420-AD8F-0275-08FF6D1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57A4-5AC2-9973-5124-00EF67E2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B8BB-6BEA-276C-251B-05012D5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C023-4C9D-6DD6-F1B3-3FF19118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1A4E-D0C7-7529-49CB-783E2326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737C-3BD7-26FD-10F1-BA42F53F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AAA7-48FF-285A-B00C-0B9E900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BCB1-610E-ACFC-93C6-E223E2F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9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475E-00CC-6278-BE57-7953B13A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2E33-BEC6-519C-29B8-D8352ED2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D98-446F-8E2F-FC34-3330B76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835F-6E5D-A6E1-1750-C1526842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DEE3-E6D3-485B-59F2-9AF2447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8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683C-2269-B226-A29C-CEDEAD2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F74B-FD10-3722-62CA-345B6620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355B-31EE-9C4F-A44F-1D01F47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89D2-1A4C-4AB2-0FA9-7953730E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AF38-ACCB-5D5C-3C16-EEFBD5D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1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B88-B0FE-52FA-3FF3-FEC382B4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872-7A62-C882-B1E9-C6C207D6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0C90-E2BE-6EB3-923B-40BABB6B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56E5-AEA1-5E30-5BA8-BF919467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446E-A19A-7C26-BB59-1106888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3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70C1-4CD7-471E-D91F-85516171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E22B-4F42-9D23-39B9-92B6C472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9B5C-0D09-0825-3A41-EF41D16F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4692-D76F-7DE5-95FE-437C014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0608-FE18-B015-FC49-6427D2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A7D-60A1-F68E-EAE8-1B1EB53C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6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2AB-4987-E9AB-76F3-15220679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B590-2C99-66C7-9725-F43713F6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BD2B-842D-FBF2-1F3C-0BB18949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5B2A-15A3-E6DC-98B1-9BD45D04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56E43-A895-1B21-FA9A-94A18504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63946-28FC-93DD-466E-161B6F73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AF1A8-AA90-C6D6-6BCA-CC5B233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40FB-3842-E4AC-4162-288C3AE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3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428-C3CA-2FFD-38EE-4DADA013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FEA6-C670-27C6-E6E4-17A20CB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F5E4-B5F2-21FD-C356-B7A386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DBF9B-F1BA-2BDE-FEAE-0CAB550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4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E5B12-36EC-B2CB-6B7C-1D280EC2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E428-EC53-14CB-B2D2-54C68885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B502-B96C-1F70-5324-F1E2668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2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03C5-B46C-0BD7-F287-09305072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246-1EEE-0F83-6675-BA04399F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DD034-0D88-DB89-1FB2-E66E4536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4EDB-ACE2-430A-BFFD-0CF9CEAC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31EE-CAE4-02F1-7CB4-05C5D86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2C75-8D76-EA4E-F918-959233E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44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94B-CC4F-FD4E-8F1A-1573D70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A3B7-44DA-5DD1-8297-0EA88E67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04BC-21D3-A550-502A-7DACAAE8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CB1F-DFAA-0262-F680-AEFF740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6734-E5E5-2655-BBA7-9268974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E40D-BD6E-EBD6-3F32-A78FA7A2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3FF0-AAC7-35A0-9DA9-31D11E66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2490-E11E-F2F8-A81D-63ED5513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24B-2808-FAC7-F6E7-31E69855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0288F-9E8D-482B-B740-3614303AF2FC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2D4E-1FB6-CDBB-3D32-0AD82AF8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7469-82FF-0730-C76F-448A52BE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5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4FED3-6435-B444-6E94-DC29C1C6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915582" y="578520"/>
            <a:ext cx="8498953" cy="508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41CD7-9930-6B5D-E3D8-808579A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12" y="3415589"/>
            <a:ext cx="1448115" cy="2139045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28D11-9C21-5059-9830-C5F9F89E5C0F}"/>
              </a:ext>
            </a:extLst>
          </p:cNvPr>
          <p:cNvCxnSpPr/>
          <p:nvPr/>
        </p:nvCxnSpPr>
        <p:spPr>
          <a:xfrm>
            <a:off x="4627418" y="2983345"/>
            <a:ext cx="0" cy="369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8A947-D8DB-0DD2-FC22-E9914A2757EE}"/>
              </a:ext>
            </a:extLst>
          </p:cNvPr>
          <p:cNvSpPr txBox="1"/>
          <p:nvPr/>
        </p:nvSpPr>
        <p:spPr>
          <a:xfrm>
            <a:off x="3922716" y="5638473"/>
            <a:ext cx="483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OT Control Part in the whole system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83D4FAD2-A44B-73E6-7E53-E68E8782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832781"/>
            <a:ext cx="9943694" cy="5344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FB5CE8-E636-7BD7-B6D8-742676C5C9D2}"/>
              </a:ext>
            </a:extLst>
          </p:cNvPr>
          <p:cNvSpPr/>
          <p:nvPr/>
        </p:nvSpPr>
        <p:spPr>
          <a:xfrm>
            <a:off x="2052084" y="2009553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FB3DFE-BEE2-7C67-D161-9A3DCC48561B}"/>
              </a:ext>
            </a:extLst>
          </p:cNvPr>
          <p:cNvSpPr/>
          <p:nvPr/>
        </p:nvSpPr>
        <p:spPr>
          <a:xfrm>
            <a:off x="3352801" y="4128976"/>
            <a:ext cx="1038446" cy="93212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0C9FC-0CA8-C639-02A2-48E73C56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45" y="1070368"/>
            <a:ext cx="3316709" cy="13042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80985F-A4CB-415A-1C88-2E94470AD89F}"/>
              </a:ext>
            </a:extLst>
          </p:cNvPr>
          <p:cNvCxnSpPr>
            <a:cxnSpLocks/>
            <a:stCxn id="9" idx="1"/>
            <a:endCxn id="6" idx="7"/>
          </p:cNvCxnSpPr>
          <p:nvPr/>
        </p:nvCxnSpPr>
        <p:spPr>
          <a:xfrm flipH="1">
            <a:off x="2596611" y="1722473"/>
            <a:ext cx="454934" cy="352478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D35B1-E243-EFEB-6206-6FEB732DEA25}"/>
              </a:ext>
            </a:extLst>
          </p:cNvPr>
          <p:cNvCxnSpPr>
            <a:cxnSpLocks/>
          </p:cNvCxnSpPr>
          <p:nvPr/>
        </p:nvCxnSpPr>
        <p:spPr>
          <a:xfrm>
            <a:off x="4067449" y="2374577"/>
            <a:ext cx="0" cy="1754399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8BC802-5672-5620-5939-FDA3F0A8C055}"/>
              </a:ext>
            </a:extLst>
          </p:cNvPr>
          <p:cNvSpPr txBox="1"/>
          <p:nvPr/>
        </p:nvSpPr>
        <p:spPr>
          <a:xfrm>
            <a:off x="2957624" y="794696"/>
            <a:ext cx="367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Physical World Simulation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A270D-84E0-A109-F5CB-ED0B9FC986C8}"/>
              </a:ext>
            </a:extLst>
          </p:cNvPr>
          <p:cNvCxnSpPr>
            <a:cxnSpLocks/>
          </p:cNvCxnSpPr>
          <p:nvPr/>
        </p:nvCxnSpPr>
        <p:spPr>
          <a:xfrm>
            <a:off x="6096000" y="2374577"/>
            <a:ext cx="634409" cy="357990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3874448-24EE-76DF-8A59-3CD321434B43}"/>
              </a:ext>
            </a:extLst>
          </p:cNvPr>
          <p:cNvSpPr/>
          <p:nvPr/>
        </p:nvSpPr>
        <p:spPr>
          <a:xfrm>
            <a:off x="6730409" y="2553572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1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15C42-AC9B-5079-8B3B-B806FA5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87" y="1628431"/>
            <a:ext cx="3466667" cy="15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0C9BF-6B83-ACFD-F82A-E0FFC3AA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63" y="3780373"/>
            <a:ext cx="2262983" cy="16227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BEF20-B926-DC82-B0BD-67F4B4FAEC27}"/>
              </a:ext>
            </a:extLst>
          </p:cNvPr>
          <p:cNvCxnSpPr>
            <a:cxnSpLocks/>
          </p:cNvCxnSpPr>
          <p:nvPr/>
        </p:nvCxnSpPr>
        <p:spPr>
          <a:xfrm flipV="1">
            <a:off x="5368066" y="2710927"/>
            <a:ext cx="0" cy="104526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FC6D7-5084-F8E2-C6CE-86EF3A034D5F}"/>
              </a:ext>
            </a:extLst>
          </p:cNvPr>
          <p:cNvSpPr txBox="1"/>
          <p:nvPr/>
        </p:nvSpPr>
        <p:spPr>
          <a:xfrm>
            <a:off x="5368066" y="3233561"/>
            <a:ext cx="188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Position Sensors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BD737C-7055-FFB2-A1EC-7A891AEB60D7}"/>
              </a:ext>
            </a:extLst>
          </p:cNvPr>
          <p:cNvCxnSpPr>
            <a:cxnSpLocks/>
          </p:cNvCxnSpPr>
          <p:nvPr/>
        </p:nvCxnSpPr>
        <p:spPr>
          <a:xfrm rot="10800000">
            <a:off x="4972028" y="2732175"/>
            <a:ext cx="2934035" cy="311373"/>
          </a:xfrm>
          <a:prstGeom prst="bentConnector3">
            <a:avLst>
              <a:gd name="adj1" fmla="val 9955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6DCA54-2A92-9B01-DC1E-3BE415B57E71}"/>
              </a:ext>
            </a:extLst>
          </p:cNvPr>
          <p:cNvSpPr txBox="1"/>
          <p:nvPr/>
        </p:nvSpPr>
        <p:spPr>
          <a:xfrm>
            <a:off x="7525530" y="2314267"/>
            <a:ext cx="228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Entrance Dock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3B8E29-73BA-F9C2-8FE8-4D563FCA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60" y="2964633"/>
            <a:ext cx="2106728" cy="24465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95FF16D-5A00-3ACC-ECDA-7DB74993D3DB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2880575" y="2240455"/>
            <a:ext cx="1072616" cy="1155858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344E36-6121-8DCE-9C89-E672C69A4B88}"/>
              </a:ext>
            </a:extLst>
          </p:cNvPr>
          <p:cNvSpPr txBox="1"/>
          <p:nvPr/>
        </p:nvSpPr>
        <p:spPr>
          <a:xfrm>
            <a:off x="3718930" y="3448633"/>
            <a:ext cx="11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 Exist Train departure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AEFE6A-9A75-F6EC-1892-5C282A8F0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45" y="556990"/>
            <a:ext cx="2804601" cy="167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28617-7571-B6D2-8401-47AE6DD092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1" y="1057441"/>
            <a:ext cx="2684945" cy="985385"/>
          </a:xfrm>
          <a:prstGeom prst="bentConnector3">
            <a:avLst>
              <a:gd name="adj1" fmla="val 10029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E7A73-41D1-A9DA-5FC0-A423CC612434}"/>
              </a:ext>
            </a:extLst>
          </p:cNvPr>
          <p:cNvCxnSpPr>
            <a:cxnSpLocks/>
          </p:cNvCxnSpPr>
          <p:nvPr/>
        </p:nvCxnSpPr>
        <p:spPr>
          <a:xfrm>
            <a:off x="5254739" y="1057440"/>
            <a:ext cx="0" cy="165348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308C4-586F-4271-AFC1-A5C39BEDFE62}"/>
              </a:ext>
            </a:extLst>
          </p:cNvPr>
          <p:cNvSpPr txBox="1"/>
          <p:nvPr/>
        </p:nvSpPr>
        <p:spPr>
          <a:xfrm>
            <a:off x="1848658" y="583686"/>
            <a:ext cx="321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Station Platform Emergency Buttons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6CB908-761E-0FD3-49CA-523B5ECFB0C0}"/>
              </a:ext>
            </a:extLst>
          </p:cNvPr>
          <p:cNvSpPr txBox="1"/>
          <p:nvPr/>
        </p:nvSpPr>
        <p:spPr>
          <a:xfrm>
            <a:off x="5254738" y="558106"/>
            <a:ext cx="217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Platform Safety Doors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6080DEB-CC13-51A7-DCB5-CE8692F4B1EF}"/>
              </a:ext>
            </a:extLst>
          </p:cNvPr>
          <p:cNvCxnSpPr>
            <a:cxnSpLocks/>
          </p:cNvCxnSpPr>
          <p:nvPr/>
        </p:nvCxnSpPr>
        <p:spPr>
          <a:xfrm>
            <a:off x="3274840" y="1495872"/>
            <a:ext cx="761077" cy="466022"/>
          </a:xfrm>
          <a:prstGeom prst="bent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0EF2DEA-0D32-BF63-F5B2-A7C464B29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876" y="959175"/>
            <a:ext cx="1235044" cy="10836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F73972-9BCC-45D4-FBF1-8CC597ED3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876" y="3354692"/>
            <a:ext cx="1522155" cy="2056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4A0A581-A507-844E-17A1-3C0C26D030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28100" y="2312497"/>
            <a:ext cx="969339" cy="426871"/>
          </a:xfrm>
          <a:prstGeom prst="bentConnector3">
            <a:avLst>
              <a:gd name="adj1" fmla="val 10094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E7F1E1-6BC1-A969-9BD3-AABE4C3A933C}"/>
              </a:ext>
            </a:extLst>
          </p:cNvPr>
          <p:cNvSpPr txBox="1"/>
          <p:nvPr/>
        </p:nvSpPr>
        <p:spPr>
          <a:xfrm>
            <a:off x="3923547" y="1240506"/>
            <a:ext cx="266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Simulation Program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B9EAD-E40F-8FB2-37E1-0643057B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39792" y="1790933"/>
            <a:ext cx="9438095" cy="3733333"/>
          </a:xfrm>
          <a:prstGeom prst="rect">
            <a:avLst/>
          </a:prstGeom>
        </p:spPr>
      </p:pic>
      <p:pic>
        <p:nvPicPr>
          <p:cNvPr id="6" name="Picture 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262E27-82A7-2046-B86D-4EE14424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0" y="1202731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3E99B8-8170-595F-EC05-7D98E273FE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61492" y="1795957"/>
            <a:ext cx="886837" cy="64053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090FD7-83A6-1D2A-A156-108E8AD6F74F}"/>
              </a:ext>
            </a:extLst>
          </p:cNvPr>
          <p:cNvCxnSpPr>
            <a:cxnSpLocks/>
          </p:cNvCxnSpPr>
          <p:nvPr/>
        </p:nvCxnSpPr>
        <p:spPr>
          <a:xfrm rot="10800000">
            <a:off x="6812992" y="2396806"/>
            <a:ext cx="1974392" cy="784748"/>
          </a:xfrm>
          <a:prstGeom prst="bentConnector3">
            <a:avLst>
              <a:gd name="adj1" fmla="val -1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15E74D-94FD-6DB4-4305-E49D6948E7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18888" y="1499344"/>
            <a:ext cx="3915900" cy="378684"/>
          </a:xfrm>
          <a:prstGeom prst="bentConnector3">
            <a:avLst>
              <a:gd name="adj1" fmla="val 9973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3411A4-6C24-CE15-288A-37AA63F846F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04972" y="1499344"/>
            <a:ext cx="1972799" cy="403670"/>
          </a:xfrm>
          <a:prstGeom prst="bentConnector3">
            <a:avLst>
              <a:gd name="adj1" fmla="val 9913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A9A7EE-B4C7-250B-71C9-F8F4124D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25" y="3181554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43E3D0-9CF7-79E5-493D-7722E2C39E40}"/>
              </a:ext>
            </a:extLst>
          </p:cNvPr>
          <p:cNvCxnSpPr>
            <a:cxnSpLocks/>
          </p:cNvCxnSpPr>
          <p:nvPr/>
        </p:nvCxnSpPr>
        <p:spPr>
          <a:xfrm rot="10800000">
            <a:off x="7196329" y="2773491"/>
            <a:ext cx="1320497" cy="633736"/>
          </a:xfrm>
          <a:prstGeom prst="bentConnector3">
            <a:avLst>
              <a:gd name="adj1" fmla="val 10055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D6E6CE-A37B-5E25-B627-A48B38539C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4034" y="3632406"/>
            <a:ext cx="1402790" cy="775000"/>
          </a:xfrm>
          <a:prstGeom prst="bentConnector3">
            <a:avLst>
              <a:gd name="adj1" fmla="val 995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F22D0D-F842-E71E-9256-21714C19A98C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8212894" y="2633118"/>
            <a:ext cx="1481666" cy="208432"/>
          </a:xfrm>
          <a:prstGeom prst="bentConnector4">
            <a:avLst>
              <a:gd name="adj1" fmla="val -123"/>
              <a:gd name="adj2" fmla="val 2096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C7BD3C5-BF9E-E679-D0A3-E151C841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97" y="3687270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5F5F6B-8AFC-951D-3017-E439F49161CE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2447516" y="2926015"/>
            <a:ext cx="1228373" cy="1057867"/>
          </a:xfrm>
          <a:prstGeom prst="bentConnector3">
            <a:avLst>
              <a:gd name="adj1" fmla="val 12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8C2932B-862B-AE21-E3F1-8D9D19F283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20794" y="2900214"/>
            <a:ext cx="1001290" cy="747844"/>
          </a:xfrm>
          <a:prstGeom prst="bentConnector3">
            <a:avLst>
              <a:gd name="adj1" fmla="val 159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1BC191-8679-9556-A8D0-606E91BCAB7D}"/>
              </a:ext>
            </a:extLst>
          </p:cNvPr>
          <p:cNvCxnSpPr>
            <a:cxnSpLocks/>
          </p:cNvCxnSpPr>
          <p:nvPr/>
        </p:nvCxnSpPr>
        <p:spPr>
          <a:xfrm>
            <a:off x="2368980" y="4225630"/>
            <a:ext cx="0" cy="840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D7DAD94-6CA3-90A3-CF79-9E590212BB52}"/>
              </a:ext>
            </a:extLst>
          </p:cNvPr>
          <p:cNvCxnSpPr>
            <a:cxnSpLocks/>
          </p:cNvCxnSpPr>
          <p:nvPr/>
        </p:nvCxnSpPr>
        <p:spPr>
          <a:xfrm>
            <a:off x="2401454" y="4178187"/>
            <a:ext cx="6115369" cy="10338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12D4FC-7282-10D8-6243-02D499FA600E}"/>
              </a:ext>
            </a:extLst>
          </p:cNvPr>
          <p:cNvSpPr txBox="1"/>
          <p:nvPr/>
        </p:nvSpPr>
        <p:spPr>
          <a:xfrm>
            <a:off x="4738332" y="1197149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PLC2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1A20D-6E69-4CCC-D612-5076FB3C48BD}"/>
              </a:ext>
            </a:extLst>
          </p:cNvPr>
          <p:cNvSpPr txBox="1"/>
          <p:nvPr/>
        </p:nvSpPr>
        <p:spPr>
          <a:xfrm>
            <a:off x="8516146" y="3744255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PLC1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BA2788-A086-74DF-3E15-D5460526231A}"/>
              </a:ext>
            </a:extLst>
          </p:cNvPr>
          <p:cNvSpPr txBox="1"/>
          <p:nvPr/>
        </p:nvSpPr>
        <p:spPr>
          <a:xfrm>
            <a:off x="1635009" y="4225630"/>
            <a:ext cx="61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PLC0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A66C3E-65EF-714A-DE82-2D3C862DF12F}"/>
              </a:ext>
            </a:extLst>
          </p:cNvPr>
          <p:cNvCxnSpPr>
            <a:cxnSpLocks/>
          </p:cNvCxnSpPr>
          <p:nvPr/>
        </p:nvCxnSpPr>
        <p:spPr>
          <a:xfrm>
            <a:off x="2211168" y="4196475"/>
            <a:ext cx="0" cy="10338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1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79B4AB-F08B-0E71-D982-9DDDBD079ADE}"/>
              </a:ext>
            </a:extLst>
          </p:cNvPr>
          <p:cNvCxnSpPr>
            <a:cxnSpLocks/>
          </p:cNvCxnSpPr>
          <p:nvPr/>
        </p:nvCxnSpPr>
        <p:spPr>
          <a:xfrm>
            <a:off x="1399916" y="3285383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E17BD5C-C882-F621-9F57-223DCD48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3105190"/>
            <a:ext cx="409524" cy="3238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68C32B-E695-BF92-86BC-184F5AFA4A7A}"/>
              </a:ext>
            </a:extLst>
          </p:cNvPr>
          <p:cNvSpPr txBox="1"/>
          <p:nvPr/>
        </p:nvSpPr>
        <p:spPr>
          <a:xfrm>
            <a:off x="881986" y="2583995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12960D-63AC-7A82-8B44-63BC2287D483}"/>
              </a:ext>
            </a:extLst>
          </p:cNvPr>
          <p:cNvSpPr txBox="1"/>
          <p:nvPr/>
        </p:nvSpPr>
        <p:spPr>
          <a:xfrm>
            <a:off x="881986" y="1733798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[000011]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558ECB-38CF-FF71-49C1-086C0BF1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2195463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5D59F4-52E3-601E-8317-8D9C0A0BAFF4}"/>
              </a:ext>
            </a:extLst>
          </p:cNvPr>
          <p:cNvCxnSpPr>
            <a:cxnSpLocks/>
          </p:cNvCxnSpPr>
          <p:nvPr/>
        </p:nvCxnSpPr>
        <p:spPr>
          <a:xfrm>
            <a:off x="1461925" y="2357368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BCC26D5-74CA-B935-2906-A0A62996824A}"/>
              </a:ext>
            </a:extLst>
          </p:cNvPr>
          <p:cNvSpPr/>
          <p:nvPr/>
        </p:nvSpPr>
        <p:spPr>
          <a:xfrm>
            <a:off x="4676817" y="2206629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AE6F3-C103-4160-9C54-BF31B6844D79}"/>
              </a:ext>
            </a:extLst>
          </p:cNvPr>
          <p:cNvSpPr txBox="1"/>
          <p:nvPr/>
        </p:nvSpPr>
        <p:spPr>
          <a:xfrm>
            <a:off x="3861371" y="211114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19FE8-A7E7-3B9E-A047-C676FAFA6399}"/>
              </a:ext>
            </a:extLst>
          </p:cNvPr>
          <p:cNvSpPr txBox="1"/>
          <p:nvPr/>
        </p:nvSpPr>
        <p:spPr>
          <a:xfrm>
            <a:off x="3865603" y="302399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C97CF-ABBC-4AA9-C697-54B2EC0571D5}"/>
              </a:ext>
            </a:extLst>
          </p:cNvPr>
          <p:cNvCxnSpPr>
            <a:cxnSpLocks/>
          </p:cNvCxnSpPr>
          <p:nvPr/>
        </p:nvCxnSpPr>
        <p:spPr>
          <a:xfrm>
            <a:off x="6848856" y="324861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C871D0-047A-82CB-E7A5-25B312F6AB0D}"/>
              </a:ext>
            </a:extLst>
          </p:cNvPr>
          <p:cNvSpPr txBox="1"/>
          <p:nvPr/>
        </p:nvSpPr>
        <p:spPr>
          <a:xfrm>
            <a:off x="6802811" y="302399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ECBB904-4ECA-85C8-B4BA-BF010243F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8" y="3086709"/>
            <a:ext cx="409524" cy="32381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3CA5ACE-59AF-1990-F368-847D75A9DF9D}"/>
              </a:ext>
            </a:extLst>
          </p:cNvPr>
          <p:cNvSpPr txBox="1"/>
          <p:nvPr/>
        </p:nvSpPr>
        <p:spPr>
          <a:xfrm>
            <a:off x="7437649" y="2603444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8D0110-DDFF-4171-BFF9-F3754A7110E9}"/>
              </a:ext>
            </a:extLst>
          </p:cNvPr>
          <p:cNvCxnSpPr>
            <a:cxnSpLocks/>
          </p:cNvCxnSpPr>
          <p:nvPr/>
        </p:nvCxnSpPr>
        <p:spPr>
          <a:xfrm>
            <a:off x="1399916" y="5122225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B104350-39BC-3D3D-2360-9E3E93BF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4942032"/>
            <a:ext cx="409524" cy="32381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31E7B6F-26BF-DB6A-7294-78A50DED73A7}"/>
              </a:ext>
            </a:extLst>
          </p:cNvPr>
          <p:cNvSpPr txBox="1"/>
          <p:nvPr/>
        </p:nvSpPr>
        <p:spPr>
          <a:xfrm>
            <a:off x="881986" y="4420837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6BF78-EDBF-D893-261B-88DBF6199CD4}"/>
              </a:ext>
            </a:extLst>
          </p:cNvPr>
          <p:cNvSpPr txBox="1"/>
          <p:nvPr/>
        </p:nvSpPr>
        <p:spPr>
          <a:xfrm>
            <a:off x="881986" y="3570640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[000012]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52483C7-C885-CF04-CEDF-290FD9D10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4032305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63973B-6294-B045-BE77-19D9A120F3EE}"/>
              </a:ext>
            </a:extLst>
          </p:cNvPr>
          <p:cNvCxnSpPr>
            <a:cxnSpLocks/>
          </p:cNvCxnSpPr>
          <p:nvPr/>
        </p:nvCxnSpPr>
        <p:spPr>
          <a:xfrm>
            <a:off x="1461925" y="4194210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A31E7B9-29AE-7C1B-26DA-A93AD7932E41}"/>
              </a:ext>
            </a:extLst>
          </p:cNvPr>
          <p:cNvSpPr/>
          <p:nvPr/>
        </p:nvSpPr>
        <p:spPr>
          <a:xfrm>
            <a:off x="4676817" y="4043471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88DBDD-8729-7B4E-ADCB-3C97E0B81162}"/>
              </a:ext>
            </a:extLst>
          </p:cNvPr>
          <p:cNvSpPr txBox="1"/>
          <p:nvPr/>
        </p:nvSpPr>
        <p:spPr>
          <a:xfrm>
            <a:off x="3861371" y="3947989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5A3F5E-CC9D-0A31-2234-AFC82610DAEF}"/>
              </a:ext>
            </a:extLst>
          </p:cNvPr>
          <p:cNvSpPr txBox="1"/>
          <p:nvPr/>
        </p:nvSpPr>
        <p:spPr>
          <a:xfrm>
            <a:off x="3865603" y="486083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64CE11-3BEC-7049-0F6A-4427896FED1F}"/>
              </a:ext>
            </a:extLst>
          </p:cNvPr>
          <p:cNvCxnSpPr>
            <a:cxnSpLocks/>
          </p:cNvCxnSpPr>
          <p:nvPr/>
        </p:nvCxnSpPr>
        <p:spPr>
          <a:xfrm>
            <a:off x="6848856" y="5085456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F46DAD-2FAD-A52C-45F6-B4899B43253A}"/>
              </a:ext>
            </a:extLst>
          </p:cNvPr>
          <p:cNvSpPr txBox="1"/>
          <p:nvPr/>
        </p:nvSpPr>
        <p:spPr>
          <a:xfrm>
            <a:off x="6802811" y="4860836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0B34021-A832-2C4A-EB76-257E6DCA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8" y="4932695"/>
            <a:ext cx="409524" cy="32381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DB1CAFE3-5C2C-FD85-538F-BC94C63C16F8}"/>
              </a:ext>
            </a:extLst>
          </p:cNvPr>
          <p:cNvSpPr txBox="1"/>
          <p:nvPr/>
        </p:nvSpPr>
        <p:spPr>
          <a:xfrm>
            <a:off x="7542892" y="4432114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</p:spTree>
    <p:extLst>
      <p:ext uri="{BB962C8B-B14F-4D97-AF65-F5344CB8AC3E}">
        <p14:creationId xmlns:p14="http://schemas.microsoft.com/office/powerpoint/2010/main" val="727623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5B5DB-28E1-E734-F7DC-771BB9291467}"/>
              </a:ext>
            </a:extLst>
          </p:cNvPr>
          <p:cNvSpPr txBox="1"/>
          <p:nvPr/>
        </p:nvSpPr>
        <p:spPr>
          <a:xfrm>
            <a:off x="672590" y="1345024"/>
            <a:ext cx="11691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Train sensor 1</a:t>
            </a:r>
            <a:endParaRPr lang="en-SG" sz="1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F208F-736F-D757-196B-6729B68A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200" y="1249714"/>
            <a:ext cx="476190" cy="4666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9549DE-0D7C-4EF4-8F87-06B9838F4CA4}"/>
              </a:ext>
            </a:extLst>
          </p:cNvPr>
          <p:cNvSpPr txBox="1"/>
          <p:nvPr/>
        </p:nvSpPr>
        <p:spPr>
          <a:xfrm>
            <a:off x="7493583" y="1345023"/>
            <a:ext cx="16060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Entrance Dock Signal</a:t>
            </a:r>
            <a:endParaRPr lang="en-SG" sz="10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13DBED-763D-81F2-FA70-1272F0FAC5A3}"/>
              </a:ext>
            </a:extLst>
          </p:cNvPr>
          <p:cNvCxnSpPr>
            <a:cxnSpLocks/>
          </p:cNvCxnSpPr>
          <p:nvPr/>
        </p:nvCxnSpPr>
        <p:spPr>
          <a:xfrm>
            <a:off x="7073661" y="1492192"/>
            <a:ext cx="4199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949CDAA-8312-4F28-C704-2963A497B802}"/>
              </a:ext>
            </a:extLst>
          </p:cNvPr>
          <p:cNvSpPr/>
          <p:nvPr/>
        </p:nvSpPr>
        <p:spPr>
          <a:xfrm>
            <a:off x="7626096" y="523567"/>
            <a:ext cx="2154189" cy="840816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Condition Selector</a:t>
            </a:r>
          </a:p>
          <a:p>
            <a:r>
              <a:rPr lang="en-US" sz="1100" b="1" dirty="0" err="1"/>
              <a:t>Step.Lower</a:t>
            </a:r>
            <a:r>
              <a:rPr lang="en-US" sz="1100" b="1" dirty="0"/>
              <a:t> =&gt; output = False</a:t>
            </a:r>
          </a:p>
          <a:p>
            <a:r>
              <a:rPr lang="en-US" sz="1100" b="1" dirty="0" err="1"/>
              <a:t>Step.Higher</a:t>
            </a:r>
            <a:r>
              <a:rPr lang="en-US" sz="1100" b="1" dirty="0"/>
              <a:t> =&gt; output =  True </a:t>
            </a:r>
          </a:p>
          <a:p>
            <a:r>
              <a:rPr lang="en-US" sz="1050" b="1" dirty="0"/>
              <a:t>Step.Invalid_0 =&gt; output = input</a:t>
            </a:r>
          </a:p>
        </p:txBody>
      </p:sp>
    </p:spTree>
    <p:extLst>
      <p:ext uri="{BB962C8B-B14F-4D97-AF65-F5344CB8AC3E}">
        <p14:creationId xmlns:p14="http://schemas.microsoft.com/office/powerpoint/2010/main" val="59526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206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6</cp:revision>
  <dcterms:created xsi:type="dcterms:W3CDTF">2025-05-22T09:42:10Z</dcterms:created>
  <dcterms:modified xsi:type="dcterms:W3CDTF">2025-05-23T07:48:35Z</dcterms:modified>
</cp:coreProperties>
</file>