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A15D-63CB-416A-8BB9-8CEC6E10F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AE042-6DA7-4F4F-9E88-5F0986970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1A4B1-FB35-49A1-A614-52A60E99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20/10/2024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07968-0732-4A61-ADC0-8DFFA4C4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5DE4D-99FB-47BB-8C6B-1632C93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900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BC47-51C3-499B-A51C-C73B3477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5FAD4-6335-487D-829D-06C4FC9B6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9D5BD-E77F-409F-BA57-23EDDAE7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20/10/2024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70BC5-CD98-42F1-8DA9-E17E7C6B5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B9FC7-34AC-466D-9384-69964604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87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8FAE1-7111-4F85-A25C-FA398CC6A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1FE11-2BB4-4D6D-941A-720938D57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EB8B-AFB5-4FB2-9A1D-B2E915A3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20/10/2024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2067A-B56F-4DDC-B7D5-F768C8DD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C94D8-BB9A-4620-AA69-DD48B61D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388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5DBC-470C-4DF8-AE2B-33883945D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2F67-1AC5-4563-A966-2C2598382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17810-8D55-4E0C-9DA5-0F2E956F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20/10/2024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19545-677E-44B8-96E7-4F54F348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E5BC7-A313-47A2-948C-44ACC726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08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447F-D018-4C09-A002-D0158B6E4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410DF-8F6D-4FE5-A1C9-CF8D6D43F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B998B-876B-4D55-B0FC-4B8A034D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20/10/2024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70A8D-B183-4007-B1BB-E4F07E7CD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C4D05-2400-4A22-99D5-51C7DEA9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085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8891-1B33-4818-88B9-E6835679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D3554-E2E4-4914-82E7-92E10864F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6E20B-B3AE-477B-AD69-BA81F6C58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89505-B60A-4B95-BE5F-E8DA0845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20/10/2024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507AE-62BF-4ACA-BE7F-9A021362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EECF8-4172-444E-85DF-64A66146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164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8F54-E817-4F9E-A43E-A3A4A683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D5DB9-331F-4510-912F-E46B84462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B5FE2-3156-4CB2-A599-800CB459F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6C8AE-E5B2-473A-A29B-1629245FE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8CD32-22EA-4895-A7C4-76162DB55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58F04-0A6A-486B-BD90-03FDE510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20/10/2024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D7846-D990-4CC9-9370-17A63023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EAFE5-E8A8-4776-B887-0B38AE1B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277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CB36-01A4-4204-8CFF-011F81D0D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BB77F-1D43-4464-A74A-6B695DCF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20/10/2024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100BD-ACC4-42A5-8183-183792CE2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7B858-0920-4590-B649-7C56397E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10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E5AA76-0C5C-4669-8FF7-0F2439FA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20/10/2024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5646A-2844-492D-A84A-BCB4AEBB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7F41A-42C5-4DF5-A853-513728BD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339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9222-BB33-44B7-AB09-C58DAD11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47D8E-8AEF-49F0-92F3-1ED1A50FA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95FB0-EF5F-4624-A152-23258DC5B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9805E-2888-443C-878F-D5074432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20/10/2024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1F07F-27B0-4575-A9D1-57ECDCE7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4B32E-DCC4-40D4-A6C8-79B01736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5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FA8E-6860-4531-B5AE-5AFA4CAC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BF0F4-2531-4EB4-82A9-A3A4AB6A4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9089F-4195-480F-8973-31E8B9040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E4C2F-E30A-4D3E-A889-DC167CBC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20/10/2024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0EA60-D1E7-4B9B-9A4A-2486A74F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9FA35-E34C-4F7F-A3C7-B3897A23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51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AAE22-4148-401B-8E30-56EDB9B08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02D82-9461-434C-AE22-AD887499F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0CDC6-9C9A-4DD8-BD81-F8B4081B2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8657-0BC1-4190-9EED-34F8861D1841}" type="datetimeFigureOut">
              <a:rPr lang="en-SG" smtClean="0"/>
              <a:t>20/10/2024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5E51D-7337-45F8-83C1-0D4D2E659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C530-514F-4F79-BE01-D72CFE8F8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594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7935936A-5E33-E997-D250-157B9D4D2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7"/>
          <a:stretch/>
        </p:blipFill>
        <p:spPr>
          <a:xfrm>
            <a:off x="1055646" y="1475633"/>
            <a:ext cx="3831298" cy="23815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0A70FC-6B37-3D28-1702-4C39AA762D94}"/>
              </a:ext>
            </a:extLst>
          </p:cNvPr>
          <p:cNvSpPr/>
          <p:nvPr/>
        </p:nvSpPr>
        <p:spPr>
          <a:xfrm>
            <a:off x="886198" y="1350692"/>
            <a:ext cx="4262917" cy="4721336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B41C84-C777-A12D-4C5F-4A8AD81E2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136" y="1350691"/>
            <a:ext cx="1508955" cy="91225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846FC6-2476-67F0-279E-395B3523C3A4}"/>
              </a:ext>
            </a:extLst>
          </p:cNvPr>
          <p:cNvSpPr txBox="1"/>
          <p:nvPr/>
        </p:nvSpPr>
        <p:spPr>
          <a:xfrm>
            <a:off x="992984" y="5505533"/>
            <a:ext cx="4337704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Security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Information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and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Event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Management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System Dashboard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5AD28A-6D8B-DFB2-76B8-937E6C8DEC1A}"/>
              </a:ext>
            </a:extLst>
          </p:cNvPr>
          <p:cNvSpPr txBox="1"/>
          <p:nvPr/>
        </p:nvSpPr>
        <p:spPr>
          <a:xfrm>
            <a:off x="1222028" y="3220197"/>
            <a:ext cx="369007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SG National Cyber Threats in Critical Infrastructure Dashboard Plugin</a:t>
            </a: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AF9EC7B1-E6F3-568A-D82F-130A8F6A9CE2}"/>
              </a:ext>
            </a:extLst>
          </p:cNvPr>
          <p:cNvSpPr/>
          <p:nvPr/>
        </p:nvSpPr>
        <p:spPr>
          <a:xfrm>
            <a:off x="5353302" y="3057409"/>
            <a:ext cx="1253086" cy="814381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01B0FB-CE2B-F5B8-AC34-D21DF08C3548}"/>
              </a:ext>
            </a:extLst>
          </p:cNvPr>
          <p:cNvSpPr txBox="1"/>
          <p:nvPr/>
        </p:nvSpPr>
        <p:spPr>
          <a:xfrm>
            <a:off x="5527422" y="3309916"/>
            <a:ext cx="940411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Network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502F42-5050-9148-E250-407BB0FD3168}"/>
              </a:ext>
            </a:extLst>
          </p:cNvPr>
          <p:cNvCxnSpPr>
            <a:cxnSpLocks/>
          </p:cNvCxnSpPr>
          <p:nvPr/>
        </p:nvCxnSpPr>
        <p:spPr>
          <a:xfrm>
            <a:off x="5126448" y="2952778"/>
            <a:ext cx="17407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B921AC5-6F8F-227D-DFFE-B2198605DE79}"/>
              </a:ext>
            </a:extLst>
          </p:cNvPr>
          <p:cNvSpPr txBox="1"/>
          <p:nvPr/>
        </p:nvSpPr>
        <p:spPr>
          <a:xfrm>
            <a:off x="5401043" y="2461008"/>
            <a:ext cx="1433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Threats data fetch request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962075F-E1A8-D196-AFB4-DCBA2FA57F94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5126448" y="4085997"/>
            <a:ext cx="1741855" cy="17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ECBF164-6D17-A24F-198B-CE29A266A229}"/>
              </a:ext>
            </a:extLst>
          </p:cNvPr>
          <p:cNvSpPr txBox="1"/>
          <p:nvPr/>
        </p:nvSpPr>
        <p:spPr>
          <a:xfrm>
            <a:off x="5303902" y="4113198"/>
            <a:ext cx="1340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Packaged data value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7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8A12509E-2248-69F2-8994-1D69D64A3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171" y="2607999"/>
            <a:ext cx="581082" cy="58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43B75AE-D56D-3BF7-8CF7-613272026010}"/>
              </a:ext>
            </a:extLst>
          </p:cNvPr>
          <p:cNvSpPr/>
          <p:nvPr/>
        </p:nvSpPr>
        <p:spPr>
          <a:xfrm>
            <a:off x="6733087" y="2486746"/>
            <a:ext cx="1424594" cy="2364769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465CBE-F5CE-98CB-8756-C9CA3454341E}"/>
              </a:ext>
            </a:extLst>
          </p:cNvPr>
          <p:cNvSpPr txBox="1"/>
          <p:nvPr/>
        </p:nvSpPr>
        <p:spPr>
          <a:xfrm>
            <a:off x="6704100" y="1980359"/>
            <a:ext cx="1349023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Web Host Program [FE]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BDF0C9-518E-1C0C-0950-8A15B0F5A892}"/>
              </a:ext>
            </a:extLst>
          </p:cNvPr>
          <p:cNvSpPr txBox="1"/>
          <p:nvPr/>
        </p:nvSpPr>
        <p:spPr>
          <a:xfrm>
            <a:off x="6746302" y="3150837"/>
            <a:ext cx="156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Authorization and Request parsing module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3" name="Picture 8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2F169EDB-B0CF-9342-1F5D-E4EF371F0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194" y="1615620"/>
            <a:ext cx="633261" cy="63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9E3CA7C-1699-2E2C-4BE9-3D24D406430C}"/>
              </a:ext>
            </a:extLst>
          </p:cNvPr>
          <p:cNvSpPr txBox="1"/>
          <p:nvPr/>
        </p:nvSpPr>
        <p:spPr>
          <a:xfrm>
            <a:off x="8312366" y="1415673"/>
            <a:ext cx="143940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User Authorization Server 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997915-C124-4917-5411-DDBA84224DE9}"/>
              </a:ext>
            </a:extLst>
          </p:cNvPr>
          <p:cNvSpPr txBox="1"/>
          <p:nvPr/>
        </p:nvSpPr>
        <p:spPr>
          <a:xfrm>
            <a:off x="7877625" y="1919088"/>
            <a:ext cx="154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User authoring and cookie generation 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63BF02A-205F-D6AF-C347-273B3EDA1DBD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7448253" y="1932251"/>
            <a:ext cx="1709941" cy="841486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0C35160-643B-6D62-FD62-82238A6CB5D1}"/>
              </a:ext>
            </a:extLst>
          </p:cNvPr>
          <p:cNvSpPr/>
          <p:nvPr/>
        </p:nvSpPr>
        <p:spPr>
          <a:xfrm>
            <a:off x="8729788" y="3298579"/>
            <a:ext cx="856636" cy="1574837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9D85A3-609D-CBD1-337B-0C82DCADC3A1}"/>
              </a:ext>
            </a:extLst>
          </p:cNvPr>
          <p:cNvSpPr txBox="1"/>
          <p:nvPr/>
        </p:nvSpPr>
        <p:spPr>
          <a:xfrm>
            <a:off x="8651125" y="2886146"/>
            <a:ext cx="1215269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Balancer[BE]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3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2C36227F-0601-5F11-84A0-CC4098EE3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473" y="3464600"/>
            <a:ext cx="581082" cy="58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A57F412B-5128-80D3-4F4C-AA4EBFC527FC}"/>
              </a:ext>
            </a:extLst>
          </p:cNvPr>
          <p:cNvCxnSpPr>
            <a:stCxn id="37" idx="3"/>
            <a:endCxn id="53" idx="1"/>
          </p:cNvCxnSpPr>
          <p:nvPr/>
        </p:nvCxnSpPr>
        <p:spPr>
          <a:xfrm>
            <a:off x="7448253" y="2898540"/>
            <a:ext cx="1436220" cy="856601"/>
          </a:xfrm>
          <a:prstGeom prst="bentConnector3">
            <a:avLst>
              <a:gd name="adj1" fmla="val 6287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CE98EA5-C3C6-1C7E-473D-65D2A0D1D3EA}"/>
              </a:ext>
            </a:extLst>
          </p:cNvPr>
          <p:cNvSpPr txBox="1"/>
          <p:nvPr/>
        </p:nvSpPr>
        <p:spPr>
          <a:xfrm>
            <a:off x="7511945" y="2864129"/>
            <a:ext cx="1338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Graph-QL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9" name="Picture 8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DABEAF3C-957E-0C6D-AC4F-475E12689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350" y="2064122"/>
            <a:ext cx="633261" cy="63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D25B55B-8172-4C1F-EEEC-EE2CD0D14643}"/>
              </a:ext>
            </a:extLst>
          </p:cNvPr>
          <p:cNvCxnSpPr>
            <a:cxnSpLocks/>
            <a:stCxn id="53" idx="0"/>
            <a:endCxn id="59" idx="1"/>
          </p:cNvCxnSpPr>
          <p:nvPr/>
        </p:nvCxnSpPr>
        <p:spPr>
          <a:xfrm rot="5400000" flipH="1" flipV="1">
            <a:off x="9034759" y="2521009"/>
            <a:ext cx="1083847" cy="803336"/>
          </a:xfrm>
          <a:prstGeom prst="bentConnector2">
            <a:avLst/>
          </a:prstGeom>
          <a:ln w="19050">
            <a:solidFill>
              <a:srgbClr val="C0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7D348F3-23C5-3C21-DB62-DD52DA68031A}"/>
              </a:ext>
            </a:extLst>
          </p:cNvPr>
          <p:cNvSpPr txBox="1"/>
          <p:nvPr/>
        </p:nvSpPr>
        <p:spPr>
          <a:xfrm>
            <a:off x="8719958" y="2421854"/>
            <a:ext cx="154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DB data access permission filter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5B1A3B-2AA3-7D5B-C3B5-2A0F3FC3E77D}"/>
              </a:ext>
            </a:extLst>
          </p:cNvPr>
          <p:cNvSpPr txBox="1"/>
          <p:nvPr/>
        </p:nvSpPr>
        <p:spPr>
          <a:xfrm>
            <a:off x="9866394" y="1485129"/>
            <a:ext cx="143940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Data access permission verification server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2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CCDE5939-B6C3-8A93-C60C-3EDAAC490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303" y="3797168"/>
            <a:ext cx="581082" cy="58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AE13EF85-DB1C-F2A8-77D4-3E864526EFAF}"/>
              </a:ext>
            </a:extLst>
          </p:cNvPr>
          <p:cNvSpPr txBox="1"/>
          <p:nvPr/>
        </p:nvSpPr>
        <p:spPr>
          <a:xfrm>
            <a:off x="9935227" y="2793813"/>
            <a:ext cx="1546999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Druid [Final Data database cluster]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5" name="流程图: 磁盘 5">
            <a:extLst>
              <a:ext uri="{FF2B5EF4-FFF2-40B4-BE49-F238E27FC236}">
                <a16:creationId xmlns:a16="http://schemas.microsoft.com/office/drawing/2014/main" id="{E2A4867A-7E99-AF08-FF8B-B65580104994}"/>
              </a:ext>
            </a:extLst>
          </p:cNvPr>
          <p:cNvSpPr/>
          <p:nvPr/>
        </p:nvSpPr>
        <p:spPr>
          <a:xfrm>
            <a:off x="10146280" y="3476211"/>
            <a:ext cx="823692" cy="502762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database 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7" name="Arrow: Left-Right 76">
            <a:extLst>
              <a:ext uri="{FF2B5EF4-FFF2-40B4-BE49-F238E27FC236}">
                <a16:creationId xmlns:a16="http://schemas.microsoft.com/office/drawing/2014/main" id="{7E54F3C7-E4C0-BBD4-A558-0A7C62D61CE4}"/>
              </a:ext>
            </a:extLst>
          </p:cNvPr>
          <p:cNvSpPr/>
          <p:nvPr/>
        </p:nvSpPr>
        <p:spPr>
          <a:xfrm>
            <a:off x="9474824" y="3688992"/>
            <a:ext cx="604159" cy="164226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6CC6CF-E7D5-351F-AA31-7804599A5561}"/>
              </a:ext>
            </a:extLst>
          </p:cNvPr>
          <p:cNvSpPr txBox="1"/>
          <p:nvPr/>
        </p:nvSpPr>
        <p:spPr>
          <a:xfrm>
            <a:off x="9573144" y="3294527"/>
            <a:ext cx="644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Native Query 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03475B-D1D6-EC3D-095F-0CF71C03791E}"/>
              </a:ext>
            </a:extLst>
          </p:cNvPr>
          <p:cNvSpPr txBox="1"/>
          <p:nvPr/>
        </p:nvSpPr>
        <p:spPr>
          <a:xfrm>
            <a:off x="9597340" y="3836200"/>
            <a:ext cx="644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Data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20A2DB0D-51EA-23FD-ADAD-94573C8E2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667" y="4265660"/>
            <a:ext cx="525957" cy="52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DF9AF07-9D80-BD99-BB33-3A012D1E72C6}"/>
              </a:ext>
            </a:extLst>
          </p:cNvPr>
          <p:cNvSpPr txBox="1"/>
          <p:nvPr/>
        </p:nvSpPr>
        <p:spPr>
          <a:xfrm>
            <a:off x="9330847" y="4220414"/>
            <a:ext cx="1065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Data combination module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CB061ED-6BAD-E045-62DE-CE729A4996E5}"/>
              </a:ext>
            </a:extLst>
          </p:cNvPr>
          <p:cNvCxnSpPr>
            <a:cxnSpLocks/>
            <a:stCxn id="53" idx="2"/>
            <a:endCxn id="3" idx="0"/>
          </p:cNvCxnSpPr>
          <p:nvPr/>
        </p:nvCxnSpPr>
        <p:spPr>
          <a:xfrm flipH="1">
            <a:off x="9161646" y="4045682"/>
            <a:ext cx="0" cy="21997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0B1F776-7EE2-BCA5-58FA-142A9A6D328F}"/>
              </a:ext>
            </a:extLst>
          </p:cNvPr>
          <p:cNvCxnSpPr>
            <a:cxnSpLocks/>
            <a:stCxn id="3" idx="1"/>
            <a:endCxn id="72" idx="3"/>
          </p:cNvCxnSpPr>
          <p:nvPr/>
        </p:nvCxnSpPr>
        <p:spPr>
          <a:xfrm rot="10800000">
            <a:off x="7449385" y="4087709"/>
            <a:ext cx="1449282" cy="440930"/>
          </a:xfrm>
          <a:prstGeom prst="bentConnector3">
            <a:avLst>
              <a:gd name="adj1" fmla="val 40784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C71A298-ACBE-6441-0E05-25CEC60CB63B}"/>
              </a:ext>
            </a:extLst>
          </p:cNvPr>
          <p:cNvSpPr txBox="1"/>
          <p:nvPr/>
        </p:nvSpPr>
        <p:spPr>
          <a:xfrm>
            <a:off x="7410616" y="3837842"/>
            <a:ext cx="134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Combined Scam Event data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364B7D-79D2-8FD4-CA1C-0781586C3862}"/>
              </a:ext>
            </a:extLst>
          </p:cNvPr>
          <p:cNvSpPr txBox="1"/>
          <p:nvPr/>
        </p:nvSpPr>
        <p:spPr>
          <a:xfrm>
            <a:off x="6768109" y="4373140"/>
            <a:ext cx="1285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Data Package module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57870F19-C1C8-6B13-E9F7-C19ECFDE5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087" y="5569265"/>
            <a:ext cx="502762" cy="50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D5A44C18-23B5-98EA-0FA8-4F02FB79A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709" y="5099662"/>
            <a:ext cx="502762" cy="50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4CC9CC8-AF7F-23DC-87BF-4F5E004EC2A1}"/>
              </a:ext>
            </a:extLst>
          </p:cNvPr>
          <p:cNvSpPr txBox="1"/>
          <p:nvPr/>
        </p:nvSpPr>
        <p:spPr>
          <a:xfrm>
            <a:off x="7243093" y="5234811"/>
            <a:ext cx="971075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Users, Security Managers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Arrow: Left-Right 57">
            <a:extLst>
              <a:ext uri="{FF2B5EF4-FFF2-40B4-BE49-F238E27FC236}">
                <a16:creationId xmlns:a16="http://schemas.microsoft.com/office/drawing/2014/main" id="{1BC3D58D-5F66-DC1D-2F6B-7B684ECDAF73}"/>
              </a:ext>
            </a:extLst>
          </p:cNvPr>
          <p:cNvSpPr/>
          <p:nvPr/>
        </p:nvSpPr>
        <p:spPr>
          <a:xfrm>
            <a:off x="5201392" y="5557976"/>
            <a:ext cx="1510351" cy="1655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8" name="Picture 2" descr="How to Add a Browser Tab Icon to Your Websites! - DEV Community">
            <a:extLst>
              <a:ext uri="{FF2B5EF4-FFF2-40B4-BE49-F238E27FC236}">
                <a16:creationId xmlns:a16="http://schemas.microsoft.com/office/drawing/2014/main" id="{87F0FF00-C4EE-9FB5-3D5B-69A9F28A9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260" y="5378380"/>
            <a:ext cx="897787" cy="50276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D6621E1-C555-80D5-BCC7-D3DB92561482}"/>
              </a:ext>
            </a:extLst>
          </p:cNvPr>
          <p:cNvSpPr txBox="1"/>
          <p:nvPr/>
        </p:nvSpPr>
        <p:spPr>
          <a:xfrm>
            <a:off x="886198" y="754882"/>
            <a:ext cx="9963312" cy="40011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SIEM Big Data Visualization: Dashboard for Summarizing Singapore National Cyber Threats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4" name="Picture 13" descr="A graph on a computer screen&#10;&#10;Description automatically generated">
            <a:extLst>
              <a:ext uri="{FF2B5EF4-FFF2-40B4-BE49-F238E27FC236}">
                <a16:creationId xmlns:a16="http://schemas.microsoft.com/office/drawing/2014/main" id="{A566AA15-A0CB-BCA2-F6EC-694F6B8301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63" y="3969840"/>
            <a:ext cx="1897374" cy="150128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3483735D-CD6B-38F7-5160-21D9E4D6CA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762" y="3975418"/>
            <a:ext cx="1782467" cy="150128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F0B28A-EE51-5CF0-96B7-74C976CB53D5}"/>
              </a:ext>
            </a:extLst>
          </p:cNvPr>
          <p:cNvCxnSpPr>
            <a:cxnSpLocks/>
            <a:endCxn id="75" idx="3"/>
          </p:cNvCxnSpPr>
          <p:nvPr/>
        </p:nvCxnSpPr>
        <p:spPr>
          <a:xfrm flipV="1">
            <a:off x="10558126" y="3978973"/>
            <a:ext cx="0" cy="79973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EA6084F-1D05-00EB-2F44-E347E5B9C343}"/>
              </a:ext>
            </a:extLst>
          </p:cNvPr>
          <p:cNvSpPr txBox="1"/>
          <p:nvPr/>
        </p:nvSpPr>
        <p:spPr>
          <a:xfrm>
            <a:off x="8669864" y="5216390"/>
            <a:ext cx="2631174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(CSA) Annual Cybersecurity Report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SingCERT</a:t>
            </a:r>
            <a:r>
              <a:rPr kumimoji="0" lang="en-SG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Advisories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Asia Pacific (APAC) Cyber Information Sharing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E1283CE-7636-64C3-46C3-E45BAA7AB0C2}"/>
              </a:ext>
            </a:extLst>
          </p:cNvPr>
          <p:cNvSpPr/>
          <p:nvPr/>
        </p:nvSpPr>
        <p:spPr>
          <a:xfrm flipV="1">
            <a:off x="8700878" y="5136243"/>
            <a:ext cx="2479058" cy="898876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8AB515C-F6C7-1D69-6FAB-75850C86F4D4}"/>
              </a:ext>
            </a:extLst>
          </p:cNvPr>
          <p:cNvSpPr/>
          <p:nvPr/>
        </p:nvSpPr>
        <p:spPr>
          <a:xfrm>
            <a:off x="10041178" y="4778704"/>
            <a:ext cx="1140866" cy="3502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scrape and filter 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E14662-2A4C-3942-2CA2-CC49BBFFC434}"/>
              </a:ext>
            </a:extLst>
          </p:cNvPr>
          <p:cNvSpPr txBox="1"/>
          <p:nvPr/>
        </p:nvSpPr>
        <p:spPr>
          <a:xfrm>
            <a:off x="8612435" y="4824183"/>
            <a:ext cx="134902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Data Source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52704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118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2</cp:revision>
  <dcterms:created xsi:type="dcterms:W3CDTF">2024-10-19T23:59:04Z</dcterms:created>
  <dcterms:modified xsi:type="dcterms:W3CDTF">2024-10-20T00:00:56Z</dcterms:modified>
</cp:coreProperties>
</file>