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7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27686-0639-4705-A5BA-AA7EDAB93D84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B7A7-DA60-44F9-841D-F9802CF0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48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8B7A7-DA60-44F9-841D-F9802CF05E2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59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8B7A7-DA60-44F9-841D-F9802CF05E2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30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7C68-7D1E-89CD-CD4A-630E16D4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B343F-C27A-EB0D-8223-D44EF8A74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B814-C67D-7CA7-5D3D-A948DEE1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556F-1C9F-AA5A-E252-0750FF17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C887-14C1-3B6E-A97D-5B974C68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84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889-994B-D3C0-1523-1CC53833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2F336-C73A-719D-AFE8-30EC0831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534A-DC27-3FA4-E104-7FBE7B8F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4A2B-8540-F588-4B3C-B997661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0D26-1745-C676-02EF-B3796DEA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20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A9F1D-DD7F-8751-B5A1-F121F4E6C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C5E60-93C1-3942-1A3D-CC631A9A7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20BC-0A02-A62B-08FA-5843A092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4120-D3C3-9114-B4CE-1E697EE2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0F00-F9C2-4ADD-5E9D-7E69342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58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7504-B79E-B782-7D65-5F64DFFC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59BB-7EBD-8A9F-3348-54144571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C9A3-0816-1DBE-8009-54FF725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E05B-7E12-D3F1-CB1F-AE9AA7C0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48E1-A8FE-CDEF-EBC8-A4AEC7B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12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9355-10DB-9A42-E8F9-E48E410E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E585-7223-A9B1-F0EA-4AD6D4B7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BAF8-43C9-054D-0331-F70C7CF9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C5FB-8060-5D91-9AD1-20400F8A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9AB6-9705-42F8-6D66-C01F3CA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4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2DD-6BEB-1E32-F2D8-8AE728C0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3F5D-E075-1C01-8CEC-38F4897AE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58756-B5B6-0BB9-B3AD-85795D07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57CE-62CB-37EE-234A-7ED2C55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230D-56EF-8954-8246-0EE30230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77EC1-EBB7-397E-DEFD-121E85CC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7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0F07-5AB7-7195-3866-8601BBFE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F7DC-C045-08E1-C18F-4179212F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8EEDF-A51E-8FE0-05E5-1EF0DEEE9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4DF5E-31F4-36FD-0133-B9B47688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684A4-9CCF-461D-D244-979142C8F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D7408-BDC9-FFDE-AB86-64A8D51F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08C2B-E9C6-5867-53E2-35FFED9F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46416-7C13-4C0C-5E3B-60CC9084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918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2500-CC67-CE5A-7F29-20BE09B9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D6DA3-38BD-B1E5-DED1-3E7BF02B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86A5-C206-5F69-A097-B6F17A9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AAB2-A59E-4EB5-6617-EBAA3D4A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6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9B558-EF2D-937E-84A9-E0568A0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9370-8B85-A04C-A329-6C4D2A4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9C232-BA67-BAF5-4F51-6BF5DF3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3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E5CB-30A2-990D-0E55-515ADC81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A755-DA29-9FAA-6E41-5F4F6EE9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385B-3142-17B8-F314-FB3CD807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7F26-012D-A07D-2C0E-22398D0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654D-BBD4-FAA6-63B4-2C78F010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B0A96-0688-72C6-3E40-21A519AC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6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A2E0-A88A-7C80-3613-6E7DE877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B9D94-1630-A3AF-900C-B905508F3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1343-857D-C05A-DD0B-2D3B17CC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77FC-52EB-D491-6FAC-D72E7AE5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2156B-7A04-34C9-C660-D51703AF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A9DE1-CEAD-EBE8-8717-71387C5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49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119FE-19B9-D7F9-DBDC-6F51E5A7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85A4-0ACA-5567-4705-4816C376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3FDE-5E87-2D45-A590-171C4F670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5F1AA-6CA2-4487-AEBF-1827FADC72BF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8345-300B-3078-10E6-36DFDCAA0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B4E5-1797-2744-E425-BFD781AF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9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4BF39AC-9A2F-9546-9780-639493463BFF}"/>
              </a:ext>
            </a:extLst>
          </p:cNvPr>
          <p:cNvSpPr/>
          <p:nvPr/>
        </p:nvSpPr>
        <p:spPr>
          <a:xfrm>
            <a:off x="451821" y="3141233"/>
            <a:ext cx="900227" cy="242206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640A9-5651-32C0-E8A3-6B8A115D2D6C}"/>
              </a:ext>
            </a:extLst>
          </p:cNvPr>
          <p:cNvSpPr txBox="1"/>
          <p:nvPr/>
        </p:nvSpPr>
        <p:spPr>
          <a:xfrm>
            <a:off x="336769" y="5595007"/>
            <a:ext cx="160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5B42C-54C0-DD3A-2B16-349B47AA17CF}"/>
              </a:ext>
            </a:extLst>
          </p:cNvPr>
          <p:cNvSpPr/>
          <p:nvPr/>
        </p:nvSpPr>
        <p:spPr>
          <a:xfrm>
            <a:off x="4732354" y="372593"/>
            <a:ext cx="2384471" cy="40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HMI Program Main Thread 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4EA48-29C4-A1D1-BB1C-ADC5B8324984}"/>
              </a:ext>
            </a:extLst>
          </p:cNvPr>
          <p:cNvSpPr/>
          <p:nvPr/>
        </p:nvSpPr>
        <p:spPr>
          <a:xfrm>
            <a:off x="1922328" y="2926080"/>
            <a:ext cx="2197851" cy="3399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F28D-E985-7427-F6DC-7579FE848858}"/>
              </a:ext>
            </a:extLst>
          </p:cNvPr>
          <p:cNvSpPr txBox="1"/>
          <p:nvPr/>
        </p:nvSpPr>
        <p:spPr>
          <a:xfrm>
            <a:off x="1922266" y="2936094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OT Data Manager Thread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CA4CC-8D34-CBCD-AB52-07F9C58C9F05}"/>
              </a:ext>
            </a:extLst>
          </p:cNvPr>
          <p:cNvSpPr/>
          <p:nvPr/>
        </p:nvSpPr>
        <p:spPr>
          <a:xfrm>
            <a:off x="2029783" y="3427493"/>
            <a:ext cx="112220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ModBus</a:t>
            </a:r>
            <a:r>
              <a:rPr lang="en-US" sz="1200" b="1" dirty="0"/>
              <a:t>-TCP Comm Client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65CD6-1C44-3E56-4BDB-B3ED02C55F74}"/>
              </a:ext>
            </a:extLst>
          </p:cNvPr>
          <p:cNvSpPr/>
          <p:nvPr/>
        </p:nvSpPr>
        <p:spPr>
          <a:xfrm>
            <a:off x="2029783" y="3966723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Siemens-S7Comm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B3A50-9BF7-98B7-2A01-C70EAF043F9E}"/>
              </a:ext>
            </a:extLst>
          </p:cNvPr>
          <p:cNvSpPr/>
          <p:nvPr/>
        </p:nvSpPr>
        <p:spPr>
          <a:xfrm>
            <a:off x="2029782" y="4543238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IEC-60870-5-104 Comm Client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1FAB8-337F-905C-6FEF-ED6C79D617B7}"/>
              </a:ext>
            </a:extLst>
          </p:cNvPr>
          <p:cNvSpPr/>
          <p:nvPr/>
        </p:nvSpPr>
        <p:spPr>
          <a:xfrm>
            <a:off x="2029783" y="5145081"/>
            <a:ext cx="1122206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OPC-UA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DA12F-FB86-70E3-DC74-E6AD842BE831}"/>
              </a:ext>
            </a:extLst>
          </p:cNvPr>
          <p:cNvSpPr/>
          <p:nvPr/>
        </p:nvSpPr>
        <p:spPr>
          <a:xfrm>
            <a:off x="2029782" y="5755801"/>
            <a:ext cx="1982820" cy="418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Raw OT Data Storage and process module</a:t>
            </a:r>
            <a:endParaRPr lang="en-SG" sz="12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C1A985-922A-1644-CD49-0CA8927B4B65}"/>
              </a:ext>
            </a:extLst>
          </p:cNvPr>
          <p:cNvCxnSpPr>
            <a:stCxn id="7" idx="3"/>
          </p:cNvCxnSpPr>
          <p:nvPr/>
        </p:nvCxnSpPr>
        <p:spPr>
          <a:xfrm>
            <a:off x="3151988" y="3636604"/>
            <a:ext cx="677734" cy="2119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C0E74-4D20-C3DD-1C41-45B9497BB034}"/>
              </a:ext>
            </a:extLst>
          </p:cNvPr>
          <p:cNvCxnSpPr>
            <a:stCxn id="8" idx="3"/>
          </p:cNvCxnSpPr>
          <p:nvPr/>
        </p:nvCxnSpPr>
        <p:spPr>
          <a:xfrm>
            <a:off x="3573418" y="4175834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0C2F0A-8B42-61C5-9BAE-E0833C43AF91}"/>
              </a:ext>
            </a:extLst>
          </p:cNvPr>
          <p:cNvCxnSpPr>
            <a:cxnSpLocks/>
          </p:cNvCxnSpPr>
          <p:nvPr/>
        </p:nvCxnSpPr>
        <p:spPr>
          <a:xfrm>
            <a:off x="3573417" y="4746455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9DDEA-1683-9D80-925D-91ED88AE4378}"/>
              </a:ext>
            </a:extLst>
          </p:cNvPr>
          <p:cNvCxnSpPr>
            <a:cxnSpLocks/>
          </p:cNvCxnSpPr>
          <p:nvPr/>
        </p:nvCxnSpPr>
        <p:spPr>
          <a:xfrm>
            <a:off x="3151988" y="5393707"/>
            <a:ext cx="677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996A374-BE6B-7DFC-373A-BF16B94A7F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9603" y="4068696"/>
            <a:ext cx="537465" cy="527573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5F864-62BE-C062-3CCA-D7041F322A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86830" y="4802426"/>
            <a:ext cx="537465" cy="51215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1D11C6-1FFE-6293-9B4E-BCDBD592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10277" y="3368514"/>
            <a:ext cx="549477" cy="49402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3E43B3-A80B-F9BC-DC95-443BAD671A4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213482" y="363660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51FAC7-F86D-9745-0C8D-CDB47BC79FFD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17583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060749-560F-0E9A-164E-4E8ADCDB49B8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746454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DAEEE8-47E2-077D-2180-C75323FAC6B6}"/>
              </a:ext>
            </a:extLst>
          </p:cNvPr>
          <p:cNvCxnSpPr>
            <a:cxnSpLocks/>
          </p:cNvCxnSpPr>
          <p:nvPr/>
        </p:nvCxnSpPr>
        <p:spPr>
          <a:xfrm flipH="1" flipV="1">
            <a:off x="1213481" y="5343419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8A2AC33-C87D-8C76-617A-BA8CD244C8BD}"/>
              </a:ext>
            </a:extLst>
          </p:cNvPr>
          <p:cNvSpPr/>
          <p:nvPr/>
        </p:nvSpPr>
        <p:spPr>
          <a:xfrm>
            <a:off x="1922266" y="1102199"/>
            <a:ext cx="2197851" cy="1682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F99F79-F70E-DE32-E3DD-FB50EDB16A4C}"/>
              </a:ext>
            </a:extLst>
          </p:cNvPr>
          <p:cNvSpPr txBox="1"/>
          <p:nvPr/>
        </p:nvSpPr>
        <p:spPr>
          <a:xfrm>
            <a:off x="1922265" y="1168763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IT Data Manager Thread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45E5DC-3ADF-E3FF-33DB-9D241FFEDBBF}"/>
              </a:ext>
            </a:extLst>
          </p:cNvPr>
          <p:cNvSpPr/>
          <p:nvPr/>
        </p:nvSpPr>
        <p:spPr>
          <a:xfrm>
            <a:off x="2040021" y="1552739"/>
            <a:ext cx="1875763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Base Comm Client</a:t>
            </a:r>
            <a:endParaRPr lang="en-SG" sz="12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896614-7881-3287-EA4A-D8CF9E6EE8CA}"/>
              </a:ext>
            </a:extLst>
          </p:cNvPr>
          <p:cNvSpPr/>
          <p:nvPr/>
        </p:nvSpPr>
        <p:spPr>
          <a:xfrm>
            <a:off x="2052873" y="1949909"/>
            <a:ext cx="1497452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HMI Comm Client</a:t>
            </a:r>
            <a:endParaRPr lang="en-SG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48656-B44D-BA59-4EAE-EB4CD605887B}"/>
              </a:ext>
            </a:extLst>
          </p:cNvPr>
          <p:cNvSpPr/>
          <p:nvPr/>
        </p:nvSpPr>
        <p:spPr>
          <a:xfrm>
            <a:off x="2057697" y="2368611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IT Data Storage module</a:t>
            </a:r>
            <a:endParaRPr lang="en-SG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5BEB26-4C3D-EEE0-48E8-7654DD5418AA}"/>
              </a:ext>
            </a:extLst>
          </p:cNvPr>
          <p:cNvSpPr/>
          <p:nvPr/>
        </p:nvSpPr>
        <p:spPr>
          <a:xfrm>
            <a:off x="424814" y="1964629"/>
            <a:ext cx="1122205" cy="32072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Master HMI</a:t>
            </a:r>
            <a:endParaRPr lang="en-SG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84CE6-9668-B310-3011-401B222FBDF2}"/>
              </a:ext>
            </a:extLst>
          </p:cNvPr>
          <p:cNvSpPr/>
          <p:nvPr/>
        </p:nvSpPr>
        <p:spPr>
          <a:xfrm>
            <a:off x="429184" y="2439478"/>
            <a:ext cx="1122205" cy="320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Slave HMI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77700-E8B8-471F-A7D6-06089B3DA9B1}"/>
              </a:ext>
            </a:extLst>
          </p:cNvPr>
          <p:cNvSpPr txBox="1"/>
          <p:nvPr/>
        </p:nvSpPr>
        <p:spPr>
          <a:xfrm>
            <a:off x="615220" y="3819508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0FBF0-F91C-D6EB-7338-1223538DF111}"/>
              </a:ext>
            </a:extLst>
          </p:cNvPr>
          <p:cNvSpPr txBox="1"/>
          <p:nvPr/>
        </p:nvSpPr>
        <p:spPr>
          <a:xfrm>
            <a:off x="599603" y="4553705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7D4957-8F13-36C3-2FBD-49016E42FA68}"/>
              </a:ext>
            </a:extLst>
          </p:cNvPr>
          <p:cNvSpPr txBox="1"/>
          <p:nvPr/>
        </p:nvSpPr>
        <p:spPr>
          <a:xfrm>
            <a:off x="628703" y="3111547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IED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850466-E7D8-3749-1E1F-AE8905627391}"/>
              </a:ext>
            </a:extLst>
          </p:cNvPr>
          <p:cNvCxnSpPr>
            <a:stCxn id="36" idx="1"/>
            <a:endCxn id="39" idx="3"/>
          </p:cNvCxnSpPr>
          <p:nvPr/>
        </p:nvCxnSpPr>
        <p:spPr>
          <a:xfrm rot="10800000" flipV="1">
            <a:off x="1551389" y="2092565"/>
            <a:ext cx="501484" cy="5072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4EB78D-D129-27A3-3F4F-7A87F983C775}"/>
              </a:ext>
            </a:extLst>
          </p:cNvPr>
          <p:cNvCxnSpPr>
            <a:cxnSpLocks/>
          </p:cNvCxnSpPr>
          <p:nvPr/>
        </p:nvCxnSpPr>
        <p:spPr>
          <a:xfrm flipH="1">
            <a:off x="1547019" y="2099099"/>
            <a:ext cx="27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FEA554-B249-DEB3-131E-54DDE3E4E8BC}"/>
              </a:ext>
            </a:extLst>
          </p:cNvPr>
          <p:cNvCxnSpPr>
            <a:cxnSpLocks/>
          </p:cNvCxnSpPr>
          <p:nvPr/>
        </p:nvCxnSpPr>
        <p:spPr>
          <a:xfrm flipH="1" flipV="1">
            <a:off x="1547019" y="1681769"/>
            <a:ext cx="49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39AB65C9-E96A-D8BE-C440-57B585652B54}"/>
              </a:ext>
            </a:extLst>
          </p:cNvPr>
          <p:cNvSpPr/>
          <p:nvPr/>
        </p:nvSpPr>
        <p:spPr>
          <a:xfrm>
            <a:off x="842116" y="1377206"/>
            <a:ext cx="595017" cy="48785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DB</a:t>
            </a:r>
            <a:endParaRPr lang="en-SG" sz="16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47B62C-7682-40A2-37C6-0B5B7137F506}"/>
              </a:ext>
            </a:extLst>
          </p:cNvPr>
          <p:cNvSpPr/>
          <p:nvPr/>
        </p:nvSpPr>
        <p:spPr>
          <a:xfrm>
            <a:off x="7788971" y="1102199"/>
            <a:ext cx="1602454" cy="2325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318F50-6A8E-1739-68A8-B7D83E5D41EF}"/>
              </a:ext>
            </a:extLst>
          </p:cNvPr>
          <p:cNvSpPr txBox="1"/>
          <p:nvPr/>
        </p:nvSpPr>
        <p:spPr>
          <a:xfrm>
            <a:off x="7788970" y="1102199"/>
            <a:ext cx="160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UI Display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F35C97-23B4-0583-A9B5-36500754A5E1}"/>
              </a:ext>
            </a:extLst>
          </p:cNvPr>
          <p:cNvSpPr/>
          <p:nvPr/>
        </p:nvSpPr>
        <p:spPr>
          <a:xfrm>
            <a:off x="7984462" y="1695394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UI Components Manager</a:t>
            </a:r>
            <a:endParaRPr lang="en-SG" sz="11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57900F-96A2-A744-4DEA-8497854CFDD1}"/>
              </a:ext>
            </a:extLst>
          </p:cNvPr>
          <p:cNvSpPr/>
          <p:nvPr/>
        </p:nvSpPr>
        <p:spPr>
          <a:xfrm>
            <a:off x="7984462" y="2258702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Display Refresh</a:t>
            </a:r>
          </a:p>
          <a:p>
            <a:pPr algn="ctr"/>
            <a:r>
              <a:rPr lang="en-US" sz="1100" b="1" dirty="0"/>
              <a:t>Manager </a:t>
            </a:r>
            <a:endParaRPr lang="en-SG" sz="11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2B9EC1C-29D7-FA16-C6BC-0016B0001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433" y="1095795"/>
            <a:ext cx="1860638" cy="996770"/>
          </a:xfrm>
          <a:prstGeom prst="rect">
            <a:avLst/>
          </a:prstGeom>
          <a:ln w="19050">
            <a:solidFill>
              <a:srgbClr val="6458BC"/>
            </a:solidFill>
          </a:ln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DAFCEB6-E8A4-918D-8DD7-B5865F03911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9195932" y="1594180"/>
            <a:ext cx="472501" cy="869135"/>
          </a:xfrm>
          <a:prstGeom prst="bentConnector3">
            <a:avLst>
              <a:gd name="adj1" fmla="val 68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984530-10FE-364B-21F4-5EA3C5B518F6}"/>
              </a:ext>
            </a:extLst>
          </p:cNvPr>
          <p:cNvCxnSpPr/>
          <p:nvPr/>
        </p:nvCxnSpPr>
        <p:spPr>
          <a:xfrm>
            <a:off x="3829721" y="1865059"/>
            <a:ext cx="0" cy="503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CA6BEF-1CB8-8C06-2975-226CE466A0A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550325" y="2092565"/>
            <a:ext cx="27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FE70D35-E0EB-F16F-5CA4-DFDCBB68E91D}"/>
              </a:ext>
            </a:extLst>
          </p:cNvPr>
          <p:cNvSpPr/>
          <p:nvPr/>
        </p:nvSpPr>
        <p:spPr>
          <a:xfrm>
            <a:off x="7984462" y="2834646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User Action and Event Handler </a:t>
            </a:r>
            <a:endParaRPr lang="en-SG" sz="1100" b="1" dirty="0"/>
          </a:p>
        </p:txBody>
      </p:sp>
      <p:pic>
        <p:nvPicPr>
          <p:cNvPr id="69" name="Picture 2" descr="Operator - Free user icons">
            <a:extLst>
              <a:ext uri="{FF2B5EF4-FFF2-40B4-BE49-F238E27FC236}">
                <a16:creationId xmlns:a16="http://schemas.microsoft.com/office/drawing/2014/main" id="{4037D97D-6CD8-B46D-CF4D-D2F6A273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563" y="2615154"/>
            <a:ext cx="698608" cy="6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065E03-6D04-2A59-56B8-535204C2D7F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836866" y="2116835"/>
            <a:ext cx="1" cy="498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CAA798-BE35-9F7A-22F0-95519278750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9195932" y="2964458"/>
            <a:ext cx="1291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C3664A4-AED1-682A-E8E7-722B1C5F8EA6}"/>
              </a:ext>
            </a:extLst>
          </p:cNvPr>
          <p:cNvSpPr/>
          <p:nvPr/>
        </p:nvSpPr>
        <p:spPr>
          <a:xfrm>
            <a:off x="7788970" y="3636603"/>
            <a:ext cx="2373246" cy="15703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94139A-18AB-44FA-62BB-11A50DEB840B}"/>
              </a:ext>
            </a:extLst>
          </p:cNvPr>
          <p:cNvSpPr txBox="1"/>
          <p:nvPr/>
        </p:nvSpPr>
        <p:spPr>
          <a:xfrm>
            <a:off x="7788969" y="3608434"/>
            <a:ext cx="237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Local I/O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C6790B-B2AF-18AF-E2C5-01522874FB76}"/>
              </a:ext>
            </a:extLst>
          </p:cNvPr>
          <p:cNvSpPr txBox="1"/>
          <p:nvPr/>
        </p:nvSpPr>
        <p:spPr>
          <a:xfrm>
            <a:off x="10374623" y="3243871"/>
            <a:ext cx="92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74F4B7-4101-ED67-C331-A47F11D45532}"/>
              </a:ext>
            </a:extLst>
          </p:cNvPr>
          <p:cNvSpPr/>
          <p:nvPr/>
        </p:nvSpPr>
        <p:spPr>
          <a:xfrm>
            <a:off x="7984462" y="3981310"/>
            <a:ext cx="1211470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Config Loader </a:t>
            </a:r>
            <a:endParaRPr lang="en-SG" sz="12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F204E5-779F-72BE-8FA3-996F1BD4299A}"/>
              </a:ext>
            </a:extLst>
          </p:cNvPr>
          <p:cNvSpPr/>
          <p:nvPr/>
        </p:nvSpPr>
        <p:spPr>
          <a:xfrm>
            <a:off x="7985170" y="4394028"/>
            <a:ext cx="2012409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 and Record Generator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868D4C-A1C3-AAA7-CF69-A1C4DA41787C}"/>
              </a:ext>
            </a:extLst>
          </p:cNvPr>
          <p:cNvSpPr/>
          <p:nvPr/>
        </p:nvSpPr>
        <p:spPr>
          <a:xfrm>
            <a:off x="7979562" y="4844283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Global Variable Module</a:t>
            </a:r>
            <a:endParaRPr lang="en-SG" sz="1200" b="1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D8F97BA-13C0-229D-C7F2-50656D6B6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4221" y="4435859"/>
            <a:ext cx="511583" cy="586375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4064673-DEF2-3F8A-2132-762438847CB2}"/>
              </a:ext>
            </a:extLst>
          </p:cNvPr>
          <p:cNvCxnSpPr>
            <a:cxnSpLocks/>
          </p:cNvCxnSpPr>
          <p:nvPr/>
        </p:nvCxnSpPr>
        <p:spPr>
          <a:xfrm>
            <a:off x="10030033" y="4625788"/>
            <a:ext cx="584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DDF3CC7-897B-240A-584B-ED716FA11B6E}"/>
              </a:ext>
            </a:extLst>
          </p:cNvPr>
          <p:cNvSpPr txBox="1"/>
          <p:nvPr/>
        </p:nvSpPr>
        <p:spPr>
          <a:xfrm>
            <a:off x="10543257" y="4951557"/>
            <a:ext cx="8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Log file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FC2BAA7-013C-4C1D-EB37-27C12A912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4221" y="3706677"/>
            <a:ext cx="511583" cy="50583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701F81-527C-2D50-5151-F9B5DB923B5E}"/>
              </a:ext>
            </a:extLst>
          </p:cNvPr>
          <p:cNvCxnSpPr>
            <a:cxnSpLocks/>
          </p:cNvCxnSpPr>
          <p:nvPr/>
        </p:nvCxnSpPr>
        <p:spPr>
          <a:xfrm>
            <a:off x="9106667" y="4105572"/>
            <a:ext cx="1492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3E24D26-1D43-AAF7-FF1E-02D01803971D}"/>
              </a:ext>
            </a:extLst>
          </p:cNvPr>
          <p:cNvSpPr txBox="1"/>
          <p:nvPr/>
        </p:nvSpPr>
        <p:spPr>
          <a:xfrm>
            <a:off x="10457445" y="4144769"/>
            <a:ext cx="102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Config file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F8C851-D621-6DA0-2043-B9136914D6A1}"/>
              </a:ext>
            </a:extLst>
          </p:cNvPr>
          <p:cNvSpPr/>
          <p:nvPr/>
        </p:nvSpPr>
        <p:spPr>
          <a:xfrm>
            <a:off x="4904712" y="3403923"/>
            <a:ext cx="2151332" cy="25815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C0C69E1-2FFB-11F4-F7FE-C824D65BDB38}"/>
              </a:ext>
            </a:extLst>
          </p:cNvPr>
          <p:cNvSpPr txBox="1"/>
          <p:nvPr/>
        </p:nvSpPr>
        <p:spPr>
          <a:xfrm>
            <a:off x="4918973" y="3427493"/>
            <a:ext cx="219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Data Processing Thread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FC70743-3F79-91EC-6B8B-7738D9CBE0E6}"/>
              </a:ext>
            </a:extLst>
          </p:cNvPr>
          <p:cNvSpPr/>
          <p:nvPr/>
        </p:nvSpPr>
        <p:spPr>
          <a:xfrm>
            <a:off x="5004650" y="5563302"/>
            <a:ext cx="187901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 Data Convert Module</a:t>
            </a:r>
            <a:endParaRPr lang="en-SG" sz="1200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8414D00-FD31-DE13-5F5D-DF73FC7068E3}"/>
              </a:ext>
            </a:extLst>
          </p:cNvPr>
          <p:cNvSpPr/>
          <p:nvPr/>
        </p:nvSpPr>
        <p:spPr>
          <a:xfrm>
            <a:off x="5004650" y="5103541"/>
            <a:ext cx="177097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Mapping Module</a:t>
            </a:r>
            <a:endParaRPr lang="en-SG" sz="1200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296646-9A29-8512-1E99-E88BFA9E70D2}"/>
              </a:ext>
            </a:extLst>
          </p:cNvPr>
          <p:cNvSpPr/>
          <p:nvPr/>
        </p:nvSpPr>
        <p:spPr>
          <a:xfrm>
            <a:off x="5004650" y="464378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Filter Module</a:t>
            </a:r>
            <a:endParaRPr lang="en-SG" sz="1200" b="1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E798CF-AF2E-B3DA-A4DF-5D498D24CFF5}"/>
              </a:ext>
            </a:extLst>
          </p:cNvPr>
          <p:cNvSpPr/>
          <p:nvPr/>
        </p:nvSpPr>
        <p:spPr>
          <a:xfrm>
            <a:off x="5004650" y="418296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Verify Module</a:t>
            </a:r>
            <a:endParaRPr lang="en-SG" sz="1200" b="1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5CC955D-ABD9-BC32-691C-9D840C6A188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4012602" y="5717191"/>
            <a:ext cx="992048" cy="24772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74C2F16-4CA5-4D11-3689-1592DC307EEC}"/>
              </a:ext>
            </a:extLst>
          </p:cNvPr>
          <p:cNvCxnSpPr>
            <a:cxnSpLocks/>
            <a:stCxn id="37" idx="3"/>
            <a:endCxn id="98" idx="1"/>
          </p:cNvCxnSpPr>
          <p:nvPr/>
        </p:nvCxnSpPr>
        <p:spPr>
          <a:xfrm>
            <a:off x="3984683" y="2502640"/>
            <a:ext cx="1019967" cy="275479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9B84B5-5BD1-5879-69D1-5757494300E9}"/>
              </a:ext>
            </a:extLst>
          </p:cNvPr>
          <p:cNvSpPr/>
          <p:nvPr/>
        </p:nvSpPr>
        <p:spPr>
          <a:xfrm>
            <a:off x="5004650" y="3765160"/>
            <a:ext cx="177097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Process module</a:t>
            </a:r>
            <a:endParaRPr lang="en-SG" sz="1200" b="1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199E5B-84C4-7EF5-98C6-2FFDE167EFF6}"/>
              </a:ext>
            </a:extLst>
          </p:cNvPr>
          <p:cNvCxnSpPr>
            <a:cxnSpLocks/>
            <a:stCxn id="106" idx="3"/>
            <a:endCxn id="85" idx="1"/>
          </p:cNvCxnSpPr>
          <p:nvPr/>
        </p:nvCxnSpPr>
        <p:spPr>
          <a:xfrm>
            <a:off x="6775627" y="3919049"/>
            <a:ext cx="1203935" cy="1059263"/>
          </a:xfrm>
          <a:prstGeom prst="bentConnector3">
            <a:avLst>
              <a:gd name="adj1" fmla="val 7412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6C9A2B-6B0C-1607-3F41-6BC3540FA389}"/>
              </a:ext>
            </a:extLst>
          </p:cNvPr>
          <p:cNvSpPr/>
          <p:nvPr/>
        </p:nvSpPr>
        <p:spPr>
          <a:xfrm>
            <a:off x="5496531" y="1153793"/>
            <a:ext cx="1356585" cy="413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Control Module</a:t>
            </a:r>
            <a:endParaRPr lang="en-SG" sz="1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9739A09-7085-A0BA-09F2-51C86642FB85}"/>
              </a:ext>
            </a:extLst>
          </p:cNvPr>
          <p:cNvSpPr/>
          <p:nvPr/>
        </p:nvSpPr>
        <p:spPr>
          <a:xfrm>
            <a:off x="5527078" y="1741043"/>
            <a:ext cx="1356585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Clock Control Module</a:t>
            </a:r>
            <a:endParaRPr lang="en-SG" sz="12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961CD0-AFCE-5690-7E5B-4151F5A78CA4}"/>
              </a:ext>
            </a:extLst>
          </p:cNvPr>
          <p:cNvSpPr/>
          <p:nvPr/>
        </p:nvSpPr>
        <p:spPr>
          <a:xfrm>
            <a:off x="5531574" y="2282974"/>
            <a:ext cx="1401530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Data Control Module</a:t>
            </a:r>
            <a:endParaRPr lang="en-SG" sz="1200" b="1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2FCA44E-60F7-A9CA-FC1F-1BF2FD501C1E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>
            <a:off x="3812315" y="1356212"/>
            <a:ext cx="895001" cy="27939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1EA93D1-D83B-3031-4B2B-58EBBDD52194}"/>
              </a:ext>
            </a:extLst>
          </p:cNvPr>
          <p:cNvCxnSpPr>
            <a:cxnSpLocks/>
          </p:cNvCxnSpPr>
          <p:nvPr/>
        </p:nvCxnSpPr>
        <p:spPr>
          <a:xfrm>
            <a:off x="5858593" y="805388"/>
            <a:ext cx="0" cy="2134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7B58ED76-E423-964D-33E3-FAC89CCAB120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2596309" y="2572282"/>
            <a:ext cx="3577377" cy="52963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88268-6446-C303-7910-AB2B24FD350B}"/>
              </a:ext>
            </a:extLst>
          </p:cNvPr>
          <p:cNvCxnSpPr>
            <a:cxnSpLocks/>
          </p:cNvCxnSpPr>
          <p:nvPr/>
        </p:nvCxnSpPr>
        <p:spPr>
          <a:xfrm flipV="1">
            <a:off x="4399513" y="1021909"/>
            <a:ext cx="3132188" cy="706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2F6C2AF-72B1-6309-5084-A3F1C6E6F342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7033337" y="1509212"/>
            <a:ext cx="1242936" cy="26833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11A23C63-CAC4-8048-DF7E-67804D4ADE8B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5917388" y="2550179"/>
            <a:ext cx="3373350" cy="3698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B15A815-2CCF-C7B8-D4E7-118636A0D069}"/>
              </a:ext>
            </a:extLst>
          </p:cNvPr>
          <p:cNvCxnSpPr>
            <a:cxnSpLocks/>
          </p:cNvCxnSpPr>
          <p:nvPr/>
        </p:nvCxnSpPr>
        <p:spPr>
          <a:xfrm>
            <a:off x="4991343" y="1069920"/>
            <a:ext cx="14261" cy="226535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3B14E865-7D01-A1A4-A5D5-B79FB9BFE53C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4690656" y="1633092"/>
            <a:ext cx="1393062" cy="28877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3C4EB6-CDFA-8C97-99A7-8C90D043F735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254265" y="1360637"/>
            <a:ext cx="24226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0F8577-77E6-4BBA-74B2-4000027C54A2}"/>
              </a:ext>
            </a:extLst>
          </p:cNvPr>
          <p:cNvCxnSpPr>
            <a:cxnSpLocks/>
          </p:cNvCxnSpPr>
          <p:nvPr/>
        </p:nvCxnSpPr>
        <p:spPr>
          <a:xfrm flipV="1">
            <a:off x="5254265" y="1956875"/>
            <a:ext cx="24226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Arrow: Up-Down 154">
            <a:extLst>
              <a:ext uri="{FF2B5EF4-FFF2-40B4-BE49-F238E27FC236}">
                <a16:creationId xmlns:a16="http://schemas.microsoft.com/office/drawing/2014/main" id="{BBF4656F-709A-953E-06C9-CC72912E0C71}"/>
              </a:ext>
            </a:extLst>
          </p:cNvPr>
          <p:cNvSpPr/>
          <p:nvPr/>
        </p:nvSpPr>
        <p:spPr>
          <a:xfrm>
            <a:off x="6787556" y="2773549"/>
            <a:ext cx="120978" cy="5474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98D83FF-E657-78C2-0524-ADF29EE4FC0A}"/>
              </a:ext>
            </a:extLst>
          </p:cNvPr>
          <p:cNvCxnSpPr>
            <a:stCxn id="111" idx="3"/>
          </p:cNvCxnSpPr>
          <p:nvPr/>
        </p:nvCxnSpPr>
        <p:spPr>
          <a:xfrm>
            <a:off x="6883663" y="1932079"/>
            <a:ext cx="905306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5EC67C2-D754-9F9D-BBB8-86BDF0A20AA7}"/>
              </a:ext>
            </a:extLst>
          </p:cNvPr>
          <p:cNvCxnSpPr>
            <a:cxnSpLocks/>
          </p:cNvCxnSpPr>
          <p:nvPr/>
        </p:nvCxnSpPr>
        <p:spPr>
          <a:xfrm flipH="1" flipV="1">
            <a:off x="4098053" y="2068231"/>
            <a:ext cx="1429025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48068AA-BFC8-C0C0-2193-EBF56E0892A7}"/>
              </a:ext>
            </a:extLst>
          </p:cNvPr>
          <p:cNvSpPr/>
          <p:nvPr/>
        </p:nvSpPr>
        <p:spPr>
          <a:xfrm>
            <a:off x="7531701" y="5426703"/>
            <a:ext cx="2151332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Alert Management Module</a:t>
            </a:r>
            <a:endParaRPr lang="en-SG" sz="1200" b="1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FAE8A7-849E-05AB-81EF-48CFE2B888A2}"/>
              </a:ext>
            </a:extLst>
          </p:cNvPr>
          <p:cNvSpPr/>
          <p:nvPr/>
        </p:nvSpPr>
        <p:spPr>
          <a:xfrm>
            <a:off x="7531700" y="5895185"/>
            <a:ext cx="3305165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Pre-Configured Instance Response Module</a:t>
            </a:r>
            <a:endParaRPr lang="en-SG" sz="1200" b="1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36BA329-CA97-F969-7D63-7266760B0AF9}"/>
              </a:ext>
            </a:extLst>
          </p:cNvPr>
          <p:cNvCxnSpPr>
            <a:cxnSpLocks/>
            <a:stCxn id="100" idx="3"/>
            <a:endCxn id="171" idx="1"/>
          </p:cNvCxnSpPr>
          <p:nvPr/>
        </p:nvCxnSpPr>
        <p:spPr>
          <a:xfrm>
            <a:off x="6563287" y="4336849"/>
            <a:ext cx="968414" cy="1243743"/>
          </a:xfrm>
          <a:prstGeom prst="bentConnector3">
            <a:avLst>
              <a:gd name="adj1" fmla="val 4111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37F5405-6461-16C3-67D9-05A7AE4E48E2}"/>
              </a:ext>
            </a:extLst>
          </p:cNvPr>
          <p:cNvCxnSpPr>
            <a:cxnSpLocks/>
            <a:endCxn id="172" idx="1"/>
          </p:cNvCxnSpPr>
          <p:nvPr/>
        </p:nvCxnSpPr>
        <p:spPr>
          <a:xfrm rot="16200000" flipH="1">
            <a:off x="4858810" y="3376184"/>
            <a:ext cx="5020102" cy="32567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190BA0D-14B5-77E5-65C7-08616266D649}"/>
              </a:ext>
            </a:extLst>
          </p:cNvPr>
          <p:cNvCxnSpPr>
            <a:cxnSpLocks/>
          </p:cNvCxnSpPr>
          <p:nvPr/>
        </p:nvCxnSpPr>
        <p:spPr>
          <a:xfrm>
            <a:off x="7229139" y="5429042"/>
            <a:ext cx="30256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A3850DB-E5E3-C79D-402C-099073FB1AC6}"/>
              </a:ext>
            </a:extLst>
          </p:cNvPr>
          <p:cNvSpPr txBox="1"/>
          <p:nvPr/>
        </p:nvSpPr>
        <p:spPr>
          <a:xfrm>
            <a:off x="305761" y="1047295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ICS Database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9B89887-D346-1C86-1662-4EFFF5309F57}"/>
              </a:ext>
            </a:extLst>
          </p:cNvPr>
          <p:cNvSpPr txBox="1"/>
          <p:nvPr/>
        </p:nvSpPr>
        <p:spPr>
          <a:xfrm>
            <a:off x="9832440" y="2062957"/>
            <a:ext cx="12916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OT System Operational Information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327C7B3-7833-615A-1C61-B22B833F53B2}"/>
              </a:ext>
            </a:extLst>
          </p:cNvPr>
          <p:cNvSpPr txBox="1"/>
          <p:nvPr/>
        </p:nvSpPr>
        <p:spPr>
          <a:xfrm>
            <a:off x="9468330" y="2957124"/>
            <a:ext cx="1291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User Control 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7467D-D551-8ABD-E97D-B20845891D9F}"/>
              </a:ext>
            </a:extLst>
          </p:cNvPr>
          <p:cNvSpPr/>
          <p:nvPr/>
        </p:nvSpPr>
        <p:spPr>
          <a:xfrm>
            <a:off x="5123362" y="2824905"/>
            <a:ext cx="1602454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LL Operation Verification Module</a:t>
            </a:r>
            <a:endParaRPr lang="en-SG" sz="12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411216-3FE7-A708-7BCC-C9CEF1271816}"/>
              </a:ext>
            </a:extLst>
          </p:cNvPr>
          <p:cNvCxnSpPr>
            <a:cxnSpLocks/>
          </p:cNvCxnSpPr>
          <p:nvPr/>
        </p:nvCxnSpPr>
        <p:spPr>
          <a:xfrm>
            <a:off x="5238974" y="2474010"/>
            <a:ext cx="0" cy="3426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8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BFD9D6-8B89-1775-49F0-EBC89BE2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9" y="783813"/>
            <a:ext cx="2628571" cy="1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6850B-0681-FCCA-6DCA-920F30C4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94" y="2240049"/>
            <a:ext cx="3172758" cy="27815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1CE32-EF89-A200-014C-D0183C43BB2E}"/>
              </a:ext>
            </a:extLst>
          </p:cNvPr>
          <p:cNvCxnSpPr>
            <a:cxnSpLocks/>
          </p:cNvCxnSpPr>
          <p:nvPr/>
        </p:nvCxnSpPr>
        <p:spPr>
          <a:xfrm flipH="1">
            <a:off x="2033195" y="3367143"/>
            <a:ext cx="16028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DBEAAC-A1CA-EC08-2D99-84D27029FEDA}"/>
              </a:ext>
            </a:extLst>
          </p:cNvPr>
          <p:cNvCxnSpPr>
            <a:cxnSpLocks/>
          </p:cNvCxnSpPr>
          <p:nvPr/>
        </p:nvCxnSpPr>
        <p:spPr>
          <a:xfrm flipV="1">
            <a:off x="2033194" y="1839557"/>
            <a:ext cx="1" cy="1527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3B2584-250D-C02A-E41C-4527EF5E9AFA}"/>
              </a:ext>
            </a:extLst>
          </p:cNvPr>
          <p:cNvSpPr txBox="1"/>
          <p:nvPr/>
        </p:nvSpPr>
        <p:spPr>
          <a:xfrm>
            <a:off x="1994870" y="2323562"/>
            <a:ext cx="160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PLC Input Contact Connected Sensor PW ID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9850FD-0BE7-463C-1562-453C36751278}"/>
              </a:ext>
            </a:extLst>
          </p:cNvPr>
          <p:cNvCxnSpPr>
            <a:cxnSpLocks/>
          </p:cNvCxnSpPr>
          <p:nvPr/>
        </p:nvCxnSpPr>
        <p:spPr>
          <a:xfrm>
            <a:off x="6443831" y="2130014"/>
            <a:ext cx="0" cy="1119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C6716-162E-AB44-F2C9-321A7B5A9F40}"/>
              </a:ext>
            </a:extLst>
          </p:cNvPr>
          <p:cNvCxnSpPr>
            <a:cxnSpLocks/>
          </p:cNvCxnSpPr>
          <p:nvPr/>
        </p:nvCxnSpPr>
        <p:spPr>
          <a:xfrm flipH="1">
            <a:off x="2549563" y="2130014"/>
            <a:ext cx="38942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AEFCCF-9BBF-F972-D438-5CD981A84787}"/>
              </a:ext>
            </a:extLst>
          </p:cNvPr>
          <p:cNvCxnSpPr>
            <a:cxnSpLocks/>
          </p:cNvCxnSpPr>
          <p:nvPr/>
        </p:nvCxnSpPr>
        <p:spPr>
          <a:xfrm flipH="1" flipV="1">
            <a:off x="2379233" y="1780826"/>
            <a:ext cx="170330" cy="345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493127-66D1-EAEC-3387-4621537083AC}"/>
              </a:ext>
            </a:extLst>
          </p:cNvPr>
          <p:cNvSpPr txBox="1"/>
          <p:nvPr/>
        </p:nvSpPr>
        <p:spPr>
          <a:xfrm>
            <a:off x="4583126" y="1722311"/>
            <a:ext cx="206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PLC Output Coil Connected Singal’s  PW ID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340E714-C26D-6B5B-03FB-7BE0EFC24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95" y="905256"/>
            <a:ext cx="409524" cy="32381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238386-C606-A5EE-814E-611F1109041C}"/>
              </a:ext>
            </a:extLst>
          </p:cNvPr>
          <p:cNvCxnSpPr>
            <a:cxnSpLocks/>
          </p:cNvCxnSpPr>
          <p:nvPr/>
        </p:nvCxnSpPr>
        <p:spPr>
          <a:xfrm>
            <a:off x="4655319" y="1067161"/>
            <a:ext cx="114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D18F6F9-A293-6449-189C-4BC6C6168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18" y="886209"/>
            <a:ext cx="438095" cy="34285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D6DB49-5D90-9E80-2AAC-6BA20D1A7C62}"/>
              </a:ext>
            </a:extLst>
          </p:cNvPr>
          <p:cNvSpPr/>
          <p:nvPr/>
        </p:nvSpPr>
        <p:spPr>
          <a:xfrm>
            <a:off x="5800839" y="868334"/>
            <a:ext cx="1322259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COUNT DOWN TIMER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COUNT = 10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52D7EE-2EC2-98F2-041A-4909744CBC7B}"/>
              </a:ext>
            </a:extLst>
          </p:cNvPr>
          <p:cNvCxnSpPr>
            <a:cxnSpLocks/>
          </p:cNvCxnSpPr>
          <p:nvPr/>
        </p:nvCxnSpPr>
        <p:spPr>
          <a:xfrm>
            <a:off x="7123098" y="1045645"/>
            <a:ext cx="114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241AA0-B4FD-D5A9-1238-36EC30EEFCFE}"/>
              </a:ext>
            </a:extLst>
          </p:cNvPr>
          <p:cNvSpPr txBox="1"/>
          <p:nvPr/>
        </p:nvSpPr>
        <p:spPr>
          <a:xfrm>
            <a:off x="4245795" y="700342"/>
            <a:ext cx="57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R_H0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045BAC-1585-5BB7-BE59-AD25C1DEAB95}"/>
              </a:ext>
            </a:extLst>
          </p:cNvPr>
          <p:cNvSpPr txBox="1"/>
          <p:nvPr/>
        </p:nvSpPr>
        <p:spPr>
          <a:xfrm>
            <a:off x="8268618" y="666729"/>
            <a:ext cx="57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A8D6C5-A9AA-A790-DFAF-110B3C541D66}"/>
              </a:ext>
            </a:extLst>
          </p:cNvPr>
          <p:cNvCxnSpPr/>
          <p:nvPr/>
        </p:nvCxnSpPr>
        <p:spPr>
          <a:xfrm flipV="1">
            <a:off x="4450557" y="1213049"/>
            <a:ext cx="0" cy="20206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0BF7A2-4306-B12A-211A-83A903C6AE4D}"/>
              </a:ext>
            </a:extLst>
          </p:cNvPr>
          <p:cNvSpPr txBox="1"/>
          <p:nvPr/>
        </p:nvSpPr>
        <p:spPr>
          <a:xfrm>
            <a:off x="3419492" y="1117366"/>
            <a:ext cx="132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Ladder logic Holding register’s 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Idx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state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2CC73D-836C-4EAD-D848-364132CAE914}"/>
              </a:ext>
            </a:extLst>
          </p:cNvPr>
          <p:cNvSpPr/>
          <p:nvPr/>
        </p:nvSpPr>
        <p:spPr>
          <a:xfrm>
            <a:off x="4821699" y="3233663"/>
            <a:ext cx="1231738" cy="251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8E2DB7-F08C-612B-BF54-21E9B3D1A778}"/>
              </a:ext>
            </a:extLst>
          </p:cNvPr>
          <p:cNvCxnSpPr>
            <a:stCxn id="45" idx="2"/>
          </p:cNvCxnSpPr>
          <p:nvPr/>
        </p:nvCxnSpPr>
        <p:spPr>
          <a:xfrm flipH="1">
            <a:off x="5400339" y="3485070"/>
            <a:ext cx="0" cy="312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44BF26-0586-CAB1-F224-21EC291D4D81}"/>
              </a:ext>
            </a:extLst>
          </p:cNvPr>
          <p:cNvCxnSpPr>
            <a:cxnSpLocks/>
          </p:cNvCxnSpPr>
          <p:nvPr/>
        </p:nvCxnSpPr>
        <p:spPr>
          <a:xfrm>
            <a:off x="5400339" y="3797449"/>
            <a:ext cx="3087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A1D8B4-BA07-CABB-DDDC-2BCF3A660D4E}"/>
              </a:ext>
            </a:extLst>
          </p:cNvPr>
          <p:cNvCxnSpPr>
            <a:cxnSpLocks/>
          </p:cNvCxnSpPr>
          <p:nvPr/>
        </p:nvCxnSpPr>
        <p:spPr>
          <a:xfrm flipV="1">
            <a:off x="8487784" y="1173668"/>
            <a:ext cx="0" cy="26237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7BF3E42-703F-D184-86EB-02999ADD9614}"/>
              </a:ext>
            </a:extLst>
          </p:cNvPr>
          <p:cNvSpPr txBox="1"/>
          <p:nvPr/>
        </p:nvSpPr>
        <p:spPr>
          <a:xfrm>
            <a:off x="7368142" y="3161191"/>
            <a:ext cx="13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Ladder logic Coil 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Idx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B7AF9F-898F-9356-CCE4-50B89578022E}"/>
              </a:ext>
            </a:extLst>
          </p:cNvPr>
          <p:cNvCxnSpPr>
            <a:cxnSpLocks/>
          </p:cNvCxnSpPr>
          <p:nvPr/>
        </p:nvCxnSpPr>
        <p:spPr>
          <a:xfrm flipH="1">
            <a:off x="6279943" y="2510405"/>
            <a:ext cx="5466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82AA77C-B65E-6907-CB44-04F3118FF113}"/>
              </a:ext>
            </a:extLst>
          </p:cNvPr>
          <p:cNvSpPr txBox="1"/>
          <p:nvPr/>
        </p:nvSpPr>
        <p:spPr>
          <a:xfrm>
            <a:off x="6903572" y="1740970"/>
            <a:ext cx="1551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Information: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ID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Position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IP address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-Port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7804A-93D0-5FE6-FFDC-48D9A59672D0}"/>
              </a:ext>
            </a:extLst>
          </p:cNvPr>
          <p:cNvCxnSpPr>
            <a:cxnSpLocks/>
          </p:cNvCxnSpPr>
          <p:nvPr/>
        </p:nvCxnSpPr>
        <p:spPr>
          <a:xfrm flipH="1" flipV="1">
            <a:off x="6147214" y="2932184"/>
            <a:ext cx="59323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5B966F-D71F-4F55-678F-31AC92B1AD87}"/>
              </a:ext>
            </a:extLst>
          </p:cNvPr>
          <p:cNvSpPr txBox="1"/>
          <p:nvPr/>
        </p:nvSpPr>
        <p:spPr>
          <a:xfrm>
            <a:off x="6734301" y="2814505"/>
            <a:ext cx="148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Connection State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E439DAB-26D3-2D46-F3B5-2A5CB8134AA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788119" y="3774846"/>
            <a:ext cx="2123647" cy="12157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E80AB785-8B80-1D44-E0BE-16B411E27E81}"/>
              </a:ext>
            </a:extLst>
          </p:cNvPr>
          <p:cNvSpPr/>
          <p:nvPr/>
        </p:nvSpPr>
        <p:spPr>
          <a:xfrm>
            <a:off x="2007122" y="4422887"/>
            <a:ext cx="639259" cy="63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83DB08F-0AFF-00E5-ED1B-418D7A3EB8B4}"/>
              </a:ext>
            </a:extLst>
          </p:cNvPr>
          <p:cNvSpPr/>
          <p:nvPr/>
        </p:nvSpPr>
        <p:spPr>
          <a:xfrm>
            <a:off x="2753958" y="4561242"/>
            <a:ext cx="621111" cy="1290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5307CB-2EAD-CDED-7812-1BD6914E33F8}"/>
              </a:ext>
            </a:extLst>
          </p:cNvPr>
          <p:cNvSpPr txBox="1"/>
          <p:nvPr/>
        </p:nvSpPr>
        <p:spPr>
          <a:xfrm>
            <a:off x="646897" y="491570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World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229F15-FC35-0B8A-AB27-2EF98E11A5AF}"/>
              </a:ext>
            </a:extLst>
          </p:cNvPr>
          <p:cNvSpPr txBox="1"/>
          <p:nvPr/>
        </p:nvSpPr>
        <p:spPr>
          <a:xfrm>
            <a:off x="5164246" y="429858"/>
            <a:ext cx="243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 Ladder Logic Diagram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C0CD53-6B5C-F659-8955-D90468449AC6}"/>
              </a:ext>
            </a:extLst>
          </p:cNvPr>
          <p:cNvSpPr txBox="1"/>
          <p:nvPr/>
        </p:nvSpPr>
        <p:spPr>
          <a:xfrm>
            <a:off x="698075" y="3499745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Station HMI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B5AC0B1-5451-F171-B342-6204731BDDB6}"/>
              </a:ext>
            </a:extLst>
          </p:cNvPr>
          <p:cNvCxnSpPr>
            <a:cxnSpLocks/>
          </p:cNvCxnSpPr>
          <p:nvPr/>
        </p:nvCxnSpPr>
        <p:spPr>
          <a:xfrm flipV="1">
            <a:off x="4374181" y="4967059"/>
            <a:ext cx="0" cy="2746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E9B370-E66A-BAAB-F48E-098244C2A498}"/>
              </a:ext>
            </a:extLst>
          </p:cNvPr>
          <p:cNvSpPr txBox="1"/>
          <p:nvPr/>
        </p:nvSpPr>
        <p:spPr>
          <a:xfrm>
            <a:off x="4084379" y="5231502"/>
            <a:ext cx="234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Holding Register ID and state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A634B3-71B9-651A-02B4-8F75C4C750F6}"/>
              </a:ext>
            </a:extLst>
          </p:cNvPr>
          <p:cNvCxnSpPr>
            <a:cxnSpLocks/>
          </p:cNvCxnSpPr>
          <p:nvPr/>
        </p:nvCxnSpPr>
        <p:spPr>
          <a:xfrm flipH="1">
            <a:off x="6499410" y="4877052"/>
            <a:ext cx="40416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52D855-7D67-D56D-0F5F-30E45742B891}"/>
              </a:ext>
            </a:extLst>
          </p:cNvPr>
          <p:cNvSpPr txBox="1"/>
          <p:nvPr/>
        </p:nvSpPr>
        <p:spPr>
          <a:xfrm>
            <a:off x="6903572" y="4586087"/>
            <a:ext cx="148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World Signal ID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EA8E32-DD73-3F87-8EB2-0A9A1334A8C0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5800839" y="4970672"/>
            <a:ext cx="194310" cy="2085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9F8AF42-E193-8FC6-FA63-A4B0F6C9BF46}"/>
              </a:ext>
            </a:extLst>
          </p:cNvPr>
          <p:cNvSpPr txBox="1"/>
          <p:nvPr/>
        </p:nvSpPr>
        <p:spPr>
          <a:xfrm>
            <a:off x="5995149" y="5040703"/>
            <a:ext cx="148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Coil State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8C34C2-448E-A1F4-BB6C-FA9C884BD27C}"/>
              </a:ext>
            </a:extLst>
          </p:cNvPr>
          <p:cNvCxnSpPr>
            <a:cxnSpLocks/>
          </p:cNvCxnSpPr>
          <p:nvPr/>
        </p:nvCxnSpPr>
        <p:spPr>
          <a:xfrm flipH="1" flipV="1">
            <a:off x="5164246" y="4981762"/>
            <a:ext cx="194310" cy="2452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95F3785-C7D4-2472-166C-3FBC46394DF7}"/>
              </a:ext>
            </a:extLst>
          </p:cNvPr>
          <p:cNvSpPr txBox="1"/>
          <p:nvPr/>
        </p:nvSpPr>
        <p:spPr>
          <a:xfrm>
            <a:off x="5347240" y="5059762"/>
            <a:ext cx="67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Coil 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F5F1CD6-0487-839F-17EE-CBA1A9D87201}"/>
              </a:ext>
            </a:extLst>
          </p:cNvPr>
          <p:cNvCxnSpPr>
            <a:cxnSpLocks/>
          </p:cNvCxnSpPr>
          <p:nvPr/>
        </p:nvCxnSpPr>
        <p:spPr>
          <a:xfrm flipV="1">
            <a:off x="3609574" y="4983066"/>
            <a:ext cx="219936" cy="2200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8FEC28B-C65C-702C-B91D-99D4226912F7}"/>
              </a:ext>
            </a:extLst>
          </p:cNvPr>
          <p:cNvSpPr txBox="1"/>
          <p:nvPr/>
        </p:nvSpPr>
        <p:spPr>
          <a:xfrm>
            <a:off x="2041329" y="5198261"/>
            <a:ext cx="234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World Sensor ID</a:t>
            </a:r>
          </a:p>
        </p:txBody>
      </p:sp>
    </p:spTree>
    <p:extLst>
      <p:ext uri="{BB962C8B-B14F-4D97-AF65-F5344CB8AC3E}">
        <p14:creationId xmlns:p14="http://schemas.microsoft.com/office/powerpoint/2010/main" val="36916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8637F3-56E1-3432-E655-9A520802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1" y="564991"/>
            <a:ext cx="9927791" cy="56865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255426" y="402127"/>
            <a:ext cx="0" cy="1618373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7457609" y="24243"/>
            <a:ext cx="1909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sensor link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rgbClr val="C00000"/>
                </a:solidFill>
              </a:rPr>
              <a:t>Red dash line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9924207" y="434727"/>
            <a:ext cx="0" cy="1088004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10714918" y="1124529"/>
            <a:ext cx="14011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release sensor link 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 dash line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093752" y="472288"/>
            <a:ext cx="0" cy="1123982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5843539" y="41400"/>
            <a:ext cx="1535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signal [</a:t>
            </a:r>
            <a:r>
              <a:rPr lang="en-US" sz="1100" b="1" dirty="0">
                <a:solidFill>
                  <a:srgbClr val="FF0000"/>
                </a:solidFill>
              </a:rPr>
              <a:t>Red: Block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6434038" y="413121"/>
            <a:ext cx="0" cy="113121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2649038" y="58812"/>
            <a:ext cx="168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signal 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Release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773007" y="489699"/>
            <a:ext cx="0" cy="278525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183817" y="46438"/>
            <a:ext cx="2245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release sensor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Blue: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749722" y="2080321"/>
            <a:ext cx="13663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sensor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Blue: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596362" y="477802"/>
            <a:ext cx="0" cy="106653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684613" y="41401"/>
            <a:ext cx="1974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docking sensor [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not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699108" y="3014934"/>
            <a:ext cx="1543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docking sensor triggered  [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Blue: triggered</a:t>
            </a:r>
            <a:r>
              <a:rPr lang="en-US" sz="1100" b="1" dirty="0"/>
              <a:t>] ] </a:t>
            </a:r>
            <a:endParaRPr lang="en-SG" sz="11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222619" y="4124732"/>
            <a:ext cx="527103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9354828" y="35283"/>
            <a:ext cx="1858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signal 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Signal off 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749722" y="3975553"/>
            <a:ext cx="1216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information </a:t>
            </a:r>
            <a:endParaRPr lang="en-SG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0732802" y="4888179"/>
            <a:ext cx="128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high</a:t>
            </a:r>
            <a:r>
              <a:rPr lang="en-US" sz="1200" b="1" dirty="0"/>
              <a:t>]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>
            <a:off x="10191677" y="4543837"/>
            <a:ext cx="558045" cy="1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0761644" y="4362078"/>
            <a:ext cx="1288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low]</a:t>
            </a:r>
            <a:endParaRPr lang="en-SG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1425202" y="6274046"/>
            <a:ext cx="1908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[Physical World Sensor ID]</a:t>
            </a:r>
            <a:endParaRPr lang="en-SG" sz="11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3222702" y="6282845"/>
            <a:ext cx="173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[empty]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5136039" y="6251514"/>
            <a:ext cx="2165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register state </a:t>
            </a:r>
          </a:p>
          <a:p>
            <a:r>
              <a:rPr lang="en-US" sz="1100" b="1" dirty="0"/>
              <a:t>[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set</a:t>
            </a:r>
            <a:r>
              <a:rPr lang="en-US" sz="1100" b="1" dirty="0"/>
              <a:t>]</a:t>
            </a:r>
            <a:endParaRPr lang="en-SG" sz="11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6525614" y="6258657"/>
            <a:ext cx="1465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register state </a:t>
            </a:r>
          </a:p>
          <a:p>
            <a:r>
              <a:rPr lang="en-US" sz="1100" b="1" dirty="0"/>
              <a:t>[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clear</a:t>
            </a:r>
            <a:r>
              <a:rPr lang="en-US" sz="1100" b="1" dirty="0"/>
              <a:t>]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H="1" flipV="1">
            <a:off x="8790874" y="5263784"/>
            <a:ext cx="1" cy="103598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10775606" y="5471047"/>
            <a:ext cx="11643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[empty</a:t>
            </a:r>
            <a:r>
              <a:rPr lang="en-US" sz="1200" b="1" dirty="0"/>
              <a:t>]</a:t>
            </a:r>
            <a:endParaRPr lang="en-SG" sz="12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CE4372-DC01-32D0-01CD-0778A3F6C234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10523153" y="1055959"/>
            <a:ext cx="223593" cy="1561061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56C986D-A98D-7C07-0A2E-CBE1B1C5F213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 flipH="1">
            <a:off x="8321197" y="-431199"/>
            <a:ext cx="96980" cy="6126389"/>
          </a:xfrm>
          <a:prstGeom prst="bentConnector4">
            <a:avLst>
              <a:gd name="adj1" fmla="val -235719"/>
              <a:gd name="adj2" fmla="val 100042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D6D3FCE-9DCD-7D2B-D398-13911B546396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6689692" y="-1166038"/>
            <a:ext cx="1901445" cy="7660829"/>
          </a:xfrm>
          <a:prstGeom prst="bentConnector4">
            <a:avLst>
              <a:gd name="adj1" fmla="val -2003"/>
              <a:gd name="adj2" fmla="val 9979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61A1AD8-06D9-31A5-FF7A-94B7D46979B9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6868698" y="4780992"/>
            <a:ext cx="3864105" cy="338020"/>
          </a:xfrm>
          <a:prstGeom prst="bentConnector3">
            <a:avLst>
              <a:gd name="adj1" fmla="val 9979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FF1649-C2D2-3FFA-53F1-A03E657FD9B6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10284294" y="5280821"/>
            <a:ext cx="491313" cy="413364"/>
          </a:xfrm>
          <a:prstGeom prst="bentConnector3">
            <a:avLst>
              <a:gd name="adj1" fmla="val 102345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0408637-022E-D565-8EC9-7E74D9C3A3F1}"/>
              </a:ext>
            </a:extLst>
          </p:cNvPr>
          <p:cNvSpPr txBox="1"/>
          <p:nvPr/>
        </p:nvSpPr>
        <p:spPr>
          <a:xfrm>
            <a:off x="8605432" y="6274046"/>
            <a:ext cx="3360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[Physical World Signal ID]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4989D6-15E4-A218-A419-19EE116D7F18}"/>
              </a:ext>
            </a:extLst>
          </p:cNvPr>
          <p:cNvSpPr txBox="1"/>
          <p:nvPr/>
        </p:nvSpPr>
        <p:spPr>
          <a:xfrm>
            <a:off x="7943709" y="6258657"/>
            <a:ext cx="678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Coil ID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DE62D85-E854-C1D9-80D0-972A3890D403}"/>
              </a:ext>
            </a:extLst>
          </p:cNvPr>
          <p:cNvCxnSpPr>
            <a:cxnSpLocks/>
          </p:cNvCxnSpPr>
          <p:nvPr/>
        </p:nvCxnSpPr>
        <p:spPr>
          <a:xfrm flipH="1" flipV="1">
            <a:off x="8100839" y="5263784"/>
            <a:ext cx="1" cy="103598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C95DC7E-755B-3920-3C9B-1623CAB3A1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02970" y="5528840"/>
            <a:ext cx="847402" cy="612232"/>
          </a:xfrm>
          <a:prstGeom prst="bentConnector3">
            <a:avLst>
              <a:gd name="adj1" fmla="val 98333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8379D59-ECF8-34A6-2190-D62D354614D4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4600127" y="4577522"/>
            <a:ext cx="535913" cy="1889437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5D3039-67CD-74DD-ADD9-478CDCF3DD71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3195300" y="5387921"/>
            <a:ext cx="439091" cy="1350757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0EA64DE-E4B1-A9E6-A58D-1AFFC532CE08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1532546" y="5426971"/>
            <a:ext cx="430293" cy="126385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0F2A7DB-A160-AE51-D11A-3DC917E68BBA}"/>
              </a:ext>
            </a:extLst>
          </p:cNvPr>
          <p:cNvSpPr txBox="1"/>
          <p:nvPr/>
        </p:nvSpPr>
        <p:spPr>
          <a:xfrm>
            <a:off x="10799033" y="373433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Date &amp; Time Indicator </a:t>
            </a:r>
            <a:endParaRPr lang="en-SG" sz="1100" b="1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6F0C9C6-0A0B-6D51-8DE4-7714335DBA3E}"/>
              </a:ext>
            </a:extLst>
          </p:cNvPr>
          <p:cNvCxnSpPr>
            <a:cxnSpLocks/>
            <a:stCxn id="110" idx="2"/>
          </p:cNvCxnSpPr>
          <p:nvPr/>
        </p:nvCxnSpPr>
        <p:spPr>
          <a:xfrm rot="5400000">
            <a:off x="10702383" y="408269"/>
            <a:ext cx="334448" cy="1126550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9510B1-92EF-1ADA-04DE-9793D0676676}"/>
              </a:ext>
            </a:extLst>
          </p:cNvPr>
          <p:cNvSpPr txBox="1"/>
          <p:nvPr/>
        </p:nvSpPr>
        <p:spPr>
          <a:xfrm>
            <a:off x="562701" y="6404851"/>
            <a:ext cx="92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Mode state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3FBC5A-64EA-1D52-10E1-7E03BBF7648D}"/>
              </a:ext>
            </a:extLst>
          </p:cNvPr>
          <p:cNvCxnSpPr>
            <a:cxnSpLocks/>
          </p:cNvCxnSpPr>
          <p:nvPr/>
        </p:nvCxnSpPr>
        <p:spPr>
          <a:xfrm flipV="1">
            <a:off x="854521" y="6251514"/>
            <a:ext cx="0" cy="1931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7F894-9164-8A14-B90C-7A6A37E1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2" y="568892"/>
            <a:ext cx="9986612" cy="57202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DBA6CE-059D-4C6C-F369-74925E804C8F}"/>
              </a:ext>
            </a:extLst>
          </p:cNvPr>
          <p:cNvCxnSpPr>
            <a:cxnSpLocks/>
          </p:cNvCxnSpPr>
          <p:nvPr/>
        </p:nvCxnSpPr>
        <p:spPr>
          <a:xfrm>
            <a:off x="1709975" y="509839"/>
            <a:ext cx="0" cy="997017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81E23D-4566-812D-74B6-CCB4FB6796ED}"/>
              </a:ext>
            </a:extLst>
          </p:cNvPr>
          <p:cNvSpPr txBox="1"/>
          <p:nvPr/>
        </p:nvSpPr>
        <p:spPr>
          <a:xfrm>
            <a:off x="944112" y="133816"/>
            <a:ext cx="225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Station block entrance sensor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not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5B3258-09BE-5EB5-9AE3-C4FE95B52908}"/>
              </a:ext>
            </a:extLst>
          </p:cNvPr>
          <p:cNvSpPr txBox="1"/>
          <p:nvPr/>
        </p:nvSpPr>
        <p:spPr>
          <a:xfrm>
            <a:off x="4571986" y="6329774"/>
            <a:ext cx="2340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override control check box [disabled ]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E0320-BE6D-92EC-2FC0-420131FD8EF2}"/>
              </a:ext>
            </a:extLst>
          </p:cNvPr>
          <p:cNvSpPr txBox="1"/>
          <p:nvPr/>
        </p:nvSpPr>
        <p:spPr>
          <a:xfrm>
            <a:off x="4783804" y="70196"/>
            <a:ext cx="225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Station block entrance signal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allow dock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93672D-D181-B12B-DA4B-1758F9503F57}"/>
              </a:ext>
            </a:extLst>
          </p:cNvPr>
          <p:cNvCxnSpPr>
            <a:cxnSpLocks/>
          </p:cNvCxnSpPr>
          <p:nvPr/>
        </p:nvCxnSpPr>
        <p:spPr>
          <a:xfrm>
            <a:off x="3594142" y="497005"/>
            <a:ext cx="0" cy="1073235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49E03-E4AA-D2F8-0B5A-0D3C5EE8523F}"/>
              </a:ext>
            </a:extLst>
          </p:cNvPr>
          <p:cNvSpPr txBox="1"/>
          <p:nvPr/>
        </p:nvSpPr>
        <p:spPr>
          <a:xfrm>
            <a:off x="8113655" y="91828"/>
            <a:ext cx="1375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release sensor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F0199-04DD-C1ED-90DD-7C69259411EA}"/>
              </a:ext>
            </a:extLst>
          </p:cNvPr>
          <p:cNvCxnSpPr>
            <a:cxnSpLocks/>
          </p:cNvCxnSpPr>
          <p:nvPr/>
        </p:nvCxnSpPr>
        <p:spPr>
          <a:xfrm>
            <a:off x="8394656" y="497005"/>
            <a:ext cx="0" cy="109164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693CBB-8930-7868-C77A-177B96E5AE6C}"/>
              </a:ext>
            </a:extLst>
          </p:cNvPr>
          <p:cNvCxnSpPr>
            <a:cxnSpLocks/>
          </p:cNvCxnSpPr>
          <p:nvPr/>
        </p:nvCxnSpPr>
        <p:spPr>
          <a:xfrm>
            <a:off x="5282648" y="462526"/>
            <a:ext cx="0" cy="109164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8C51BB-866F-2F51-13D0-172283E47D72}"/>
              </a:ext>
            </a:extLst>
          </p:cNvPr>
          <p:cNvSpPr txBox="1"/>
          <p:nvPr/>
        </p:nvSpPr>
        <p:spPr>
          <a:xfrm>
            <a:off x="3281557" y="153655"/>
            <a:ext cx="1540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freeze </a:t>
            </a:r>
          </a:p>
          <a:p>
            <a:r>
              <a:rPr lang="en-US" sz="1100" b="1" dirty="0"/>
              <a:t>sensor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08F8DB-DA65-CD7A-B94A-40DA0A871A6E}"/>
              </a:ext>
            </a:extLst>
          </p:cNvPr>
          <p:cNvCxnSpPr>
            <a:cxnSpLocks/>
          </p:cNvCxnSpPr>
          <p:nvPr/>
        </p:nvCxnSpPr>
        <p:spPr>
          <a:xfrm>
            <a:off x="7329050" y="441785"/>
            <a:ext cx="0" cy="1073235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BEBAA8-1FC4-A0D0-34E0-1EBBCED03B3C}"/>
              </a:ext>
            </a:extLst>
          </p:cNvPr>
          <p:cNvSpPr txBox="1"/>
          <p:nvPr/>
        </p:nvSpPr>
        <p:spPr>
          <a:xfrm>
            <a:off x="7016465" y="98435"/>
            <a:ext cx="1092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control</a:t>
            </a:r>
          </a:p>
          <a:p>
            <a:r>
              <a:rPr lang="en-US" sz="1100" b="1" dirty="0"/>
              <a:t>signal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437870-DF19-85CD-0CED-233C439F093A}"/>
              </a:ext>
            </a:extLst>
          </p:cNvPr>
          <p:cNvSpPr txBox="1"/>
          <p:nvPr/>
        </p:nvSpPr>
        <p:spPr>
          <a:xfrm>
            <a:off x="9431784" y="113496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Date &amp; Time Indicator </a:t>
            </a:r>
            <a:endParaRPr lang="en-SG" sz="11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394F31-9355-9327-296A-6629014D726B}"/>
              </a:ext>
            </a:extLst>
          </p:cNvPr>
          <p:cNvCxnSpPr>
            <a:cxnSpLocks/>
          </p:cNvCxnSpPr>
          <p:nvPr/>
        </p:nvCxnSpPr>
        <p:spPr>
          <a:xfrm>
            <a:off x="9732335" y="466935"/>
            <a:ext cx="7005" cy="575891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42FA44-0DD5-33A0-9B6D-CDDCFF3E3E99}"/>
              </a:ext>
            </a:extLst>
          </p:cNvPr>
          <p:cNvCxnSpPr>
            <a:cxnSpLocks/>
          </p:cNvCxnSpPr>
          <p:nvPr/>
        </p:nvCxnSpPr>
        <p:spPr>
          <a:xfrm flipH="1">
            <a:off x="9957443" y="4024062"/>
            <a:ext cx="307331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CF8D19-0B3F-2340-9729-66193A0C4FDD}"/>
              </a:ext>
            </a:extLst>
          </p:cNvPr>
          <p:cNvSpPr txBox="1"/>
          <p:nvPr/>
        </p:nvSpPr>
        <p:spPr>
          <a:xfrm>
            <a:off x="10273918" y="3871531"/>
            <a:ext cx="1216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information </a:t>
            </a:r>
            <a:endParaRPr lang="en-SG" sz="11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C101A-D7AF-587D-5C52-236163C6391E}"/>
              </a:ext>
            </a:extLst>
          </p:cNvPr>
          <p:cNvCxnSpPr>
            <a:cxnSpLocks/>
          </p:cNvCxnSpPr>
          <p:nvPr/>
        </p:nvCxnSpPr>
        <p:spPr>
          <a:xfrm flipH="1">
            <a:off x="9728547" y="4439300"/>
            <a:ext cx="613317" cy="4498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57B0E0-3053-06DB-F64B-3768DAB135D6}"/>
              </a:ext>
            </a:extLst>
          </p:cNvPr>
          <p:cNvSpPr txBox="1"/>
          <p:nvPr/>
        </p:nvSpPr>
        <p:spPr>
          <a:xfrm>
            <a:off x="10341864" y="4243744"/>
            <a:ext cx="1288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low]</a:t>
            </a:r>
            <a:endParaRPr lang="en-SG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998CC-B672-72DB-868A-2E1977EE0A71}"/>
              </a:ext>
            </a:extLst>
          </p:cNvPr>
          <p:cNvSpPr txBox="1"/>
          <p:nvPr/>
        </p:nvSpPr>
        <p:spPr>
          <a:xfrm>
            <a:off x="10329953" y="5391037"/>
            <a:ext cx="11643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[empty</a:t>
            </a:r>
            <a:r>
              <a:rPr lang="en-US" sz="1200" b="1" dirty="0"/>
              <a:t>]</a:t>
            </a:r>
            <a:endParaRPr lang="en-SG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8115B7-43C8-C9DA-9423-4372E5C9D574}"/>
              </a:ext>
            </a:extLst>
          </p:cNvPr>
          <p:cNvSpPr txBox="1"/>
          <p:nvPr/>
        </p:nvSpPr>
        <p:spPr>
          <a:xfrm>
            <a:off x="10306453" y="4749957"/>
            <a:ext cx="1833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</a:t>
            </a:r>
          </a:p>
          <a:p>
            <a:r>
              <a:rPr lang="en-US" sz="1100" b="1" dirty="0"/>
              <a:t>[Physical World </a:t>
            </a:r>
          </a:p>
          <a:p>
            <a:r>
              <a:rPr lang="en-US" sz="1100" b="1" dirty="0"/>
              <a:t>Signal ID]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D390E2-FC2F-480F-21E8-4CA90EE6AD81}"/>
              </a:ext>
            </a:extLst>
          </p:cNvPr>
          <p:cNvCxnSpPr>
            <a:cxnSpLocks/>
          </p:cNvCxnSpPr>
          <p:nvPr/>
        </p:nvCxnSpPr>
        <p:spPr>
          <a:xfrm flipH="1">
            <a:off x="9957443" y="5050039"/>
            <a:ext cx="349010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9E6DBD2-DFEA-EC4E-0554-4AB971198A3B}"/>
              </a:ext>
            </a:extLst>
          </p:cNvPr>
          <p:cNvCxnSpPr>
            <a:cxnSpLocks/>
          </p:cNvCxnSpPr>
          <p:nvPr/>
        </p:nvCxnSpPr>
        <p:spPr>
          <a:xfrm rot="10800000">
            <a:off x="9825450" y="5307081"/>
            <a:ext cx="448468" cy="343122"/>
          </a:xfrm>
          <a:prstGeom prst="bentConnector3">
            <a:avLst>
              <a:gd name="adj1" fmla="val 98935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9521D6-D71A-B8E3-54F6-7E5653D2153D}"/>
              </a:ext>
            </a:extLst>
          </p:cNvPr>
          <p:cNvSpPr txBox="1"/>
          <p:nvPr/>
        </p:nvSpPr>
        <p:spPr>
          <a:xfrm>
            <a:off x="8462550" y="6317381"/>
            <a:ext cx="372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[Physical World Sensor ID]</a:t>
            </a:r>
            <a:endParaRPr lang="en-SG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FFCFD0-5D38-EF4D-849E-13B4C7546AAC}"/>
              </a:ext>
            </a:extLst>
          </p:cNvPr>
          <p:cNvSpPr txBox="1"/>
          <p:nvPr/>
        </p:nvSpPr>
        <p:spPr>
          <a:xfrm>
            <a:off x="10354811" y="5847994"/>
            <a:ext cx="1216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[empty]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C49F64-1C1B-9094-D9E0-499026773C58}"/>
              </a:ext>
            </a:extLst>
          </p:cNvPr>
          <p:cNvCxnSpPr>
            <a:cxnSpLocks/>
          </p:cNvCxnSpPr>
          <p:nvPr/>
        </p:nvCxnSpPr>
        <p:spPr>
          <a:xfrm flipH="1">
            <a:off x="8746617" y="6000033"/>
            <a:ext cx="1595247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DB579C-C109-AAA2-7098-681F7DF89F17}"/>
              </a:ext>
            </a:extLst>
          </p:cNvPr>
          <p:cNvCxnSpPr>
            <a:cxnSpLocks/>
          </p:cNvCxnSpPr>
          <p:nvPr/>
        </p:nvCxnSpPr>
        <p:spPr>
          <a:xfrm flipV="1">
            <a:off x="8582191" y="5837313"/>
            <a:ext cx="0" cy="490515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1A8659A-2284-1BBC-109E-EC6959F9CB3F}"/>
              </a:ext>
            </a:extLst>
          </p:cNvPr>
          <p:cNvSpPr txBox="1"/>
          <p:nvPr/>
        </p:nvSpPr>
        <p:spPr>
          <a:xfrm>
            <a:off x="1028901" y="6316554"/>
            <a:ext cx="92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Mode state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85C4F4-8880-3CB2-4034-2041239C0F9B}"/>
              </a:ext>
            </a:extLst>
          </p:cNvPr>
          <p:cNvCxnSpPr>
            <a:cxnSpLocks/>
          </p:cNvCxnSpPr>
          <p:nvPr/>
        </p:nvCxnSpPr>
        <p:spPr>
          <a:xfrm flipV="1">
            <a:off x="1074452" y="6263977"/>
            <a:ext cx="0" cy="1931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23B8392-4AA0-4B14-7A64-018FC58671C9}"/>
              </a:ext>
            </a:extLst>
          </p:cNvPr>
          <p:cNvSpPr txBox="1"/>
          <p:nvPr/>
        </p:nvSpPr>
        <p:spPr>
          <a:xfrm>
            <a:off x="7026300" y="6313616"/>
            <a:ext cx="2165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register state </a:t>
            </a:r>
          </a:p>
          <a:p>
            <a:r>
              <a:rPr lang="en-US" sz="1100" b="1" dirty="0"/>
              <a:t>[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set</a:t>
            </a:r>
            <a:r>
              <a:rPr lang="en-US" sz="1100" b="1" dirty="0"/>
              <a:t>]</a:t>
            </a:r>
            <a:endParaRPr lang="en-SG" sz="11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F60C58F-3302-3583-6E1D-1DD9CB9F8F14}"/>
              </a:ext>
            </a:extLst>
          </p:cNvPr>
          <p:cNvCxnSpPr>
            <a:cxnSpLocks/>
          </p:cNvCxnSpPr>
          <p:nvPr/>
        </p:nvCxnSpPr>
        <p:spPr>
          <a:xfrm flipV="1">
            <a:off x="7329050" y="6114312"/>
            <a:ext cx="0" cy="174795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F93570-DCE3-A7E8-0BB2-DAB647FED11B}"/>
              </a:ext>
            </a:extLst>
          </p:cNvPr>
          <p:cNvCxnSpPr>
            <a:cxnSpLocks/>
          </p:cNvCxnSpPr>
          <p:nvPr/>
        </p:nvCxnSpPr>
        <p:spPr>
          <a:xfrm flipV="1">
            <a:off x="4957706" y="5478642"/>
            <a:ext cx="0" cy="881904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F58B76-6B88-DD13-E870-2ECB581FCF00}"/>
              </a:ext>
            </a:extLst>
          </p:cNvPr>
          <p:cNvSpPr txBox="1"/>
          <p:nvPr/>
        </p:nvSpPr>
        <p:spPr>
          <a:xfrm>
            <a:off x="2231109" y="6289107"/>
            <a:ext cx="2340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override control check box [enabled ]</a:t>
            </a:r>
            <a:endParaRPr lang="en-SG" sz="11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C9C2A8-06D7-F838-C9E6-0D0EBBEA5797}"/>
              </a:ext>
            </a:extLst>
          </p:cNvPr>
          <p:cNvCxnSpPr>
            <a:cxnSpLocks/>
          </p:cNvCxnSpPr>
          <p:nvPr/>
        </p:nvCxnSpPr>
        <p:spPr>
          <a:xfrm flipV="1">
            <a:off x="3281557" y="5733703"/>
            <a:ext cx="0" cy="545178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2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38347C-42DD-B3C1-CD6F-BEF65ADB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9" y="684429"/>
            <a:ext cx="10204384" cy="54891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7B5F2-328B-CDD7-C98A-69D562FCE699}"/>
              </a:ext>
            </a:extLst>
          </p:cNvPr>
          <p:cNvCxnSpPr>
            <a:cxnSpLocks/>
          </p:cNvCxnSpPr>
          <p:nvPr/>
        </p:nvCxnSpPr>
        <p:spPr>
          <a:xfrm>
            <a:off x="791690" y="612648"/>
            <a:ext cx="0" cy="566928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BC4760-27DD-F627-2FEE-4C12D73667E2}"/>
              </a:ext>
            </a:extLst>
          </p:cNvPr>
          <p:cNvSpPr txBox="1"/>
          <p:nvPr/>
        </p:nvSpPr>
        <p:spPr>
          <a:xfrm>
            <a:off x="479659" y="351038"/>
            <a:ext cx="67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A58EDE-68D9-826B-1FE4-E33102B7E067}"/>
              </a:ext>
            </a:extLst>
          </p:cNvPr>
          <p:cNvCxnSpPr>
            <a:cxnSpLocks/>
          </p:cNvCxnSpPr>
          <p:nvPr/>
        </p:nvCxnSpPr>
        <p:spPr>
          <a:xfrm>
            <a:off x="5269202" y="580797"/>
            <a:ext cx="0" cy="72374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4DFB98-F29C-A95C-EA9E-0192DF629C58}"/>
              </a:ext>
            </a:extLst>
          </p:cNvPr>
          <p:cNvSpPr txBox="1"/>
          <p:nvPr/>
        </p:nvSpPr>
        <p:spPr>
          <a:xfrm>
            <a:off x="4791458" y="181760"/>
            <a:ext cx="1580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Trains 3</a:t>
            </a:r>
            <a:r>
              <a:rPr lang="en-SG" sz="1100" b="1" baseline="30000" dirty="0"/>
              <a:t>rd</a:t>
            </a:r>
            <a:r>
              <a:rPr lang="en-SG" sz="1100" b="1" dirty="0"/>
              <a:t> track Power </a:t>
            </a:r>
            <a:r>
              <a:rPr lang="en-US" sz="1100" b="1" dirty="0"/>
              <a:t>[</a:t>
            </a:r>
            <a:r>
              <a:rPr lang="en-US" sz="1100" b="1" dirty="0">
                <a:solidFill>
                  <a:srgbClr val="FF0000"/>
                </a:solidFill>
              </a:rPr>
              <a:t>Red: supply off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21A99-1E18-B11A-9363-8820882A04D8}"/>
              </a:ext>
            </a:extLst>
          </p:cNvPr>
          <p:cNvSpPr txBox="1"/>
          <p:nvPr/>
        </p:nvSpPr>
        <p:spPr>
          <a:xfrm>
            <a:off x="1152144" y="201726"/>
            <a:ext cx="1580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3</a:t>
            </a:r>
            <a:r>
              <a:rPr lang="en-SG" sz="1100" b="1" baseline="30000" dirty="0"/>
              <a:t>rd</a:t>
            </a:r>
            <a:r>
              <a:rPr lang="en-SG" sz="1100" b="1" dirty="0"/>
              <a:t> track Power </a:t>
            </a:r>
            <a:r>
              <a:rPr lang="en-US" sz="1100" b="1" dirty="0"/>
              <a:t>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supply on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F36DE9-BFE9-5F2C-B143-513D3563EBCB}"/>
              </a:ext>
            </a:extLst>
          </p:cNvPr>
          <p:cNvCxnSpPr>
            <a:cxnSpLocks/>
          </p:cNvCxnSpPr>
          <p:nvPr/>
        </p:nvCxnSpPr>
        <p:spPr>
          <a:xfrm>
            <a:off x="1935650" y="632613"/>
            <a:ext cx="0" cy="757275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4095F9-16C2-2D52-85EA-EF68821754F5}"/>
              </a:ext>
            </a:extLst>
          </p:cNvPr>
          <p:cNvSpPr txBox="1"/>
          <p:nvPr/>
        </p:nvSpPr>
        <p:spPr>
          <a:xfrm>
            <a:off x="2636752" y="181761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current speed gauge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C3874-AC75-75AE-ED10-71A22313D6E3}"/>
              </a:ext>
            </a:extLst>
          </p:cNvPr>
          <p:cNvCxnSpPr>
            <a:cxnSpLocks/>
          </p:cNvCxnSpPr>
          <p:nvPr/>
        </p:nvCxnSpPr>
        <p:spPr>
          <a:xfrm flipH="1">
            <a:off x="2896730" y="623597"/>
            <a:ext cx="13772" cy="90357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326C36-F6F8-B051-48E6-F6A42AA11165}"/>
              </a:ext>
            </a:extLst>
          </p:cNvPr>
          <p:cNvSpPr txBox="1"/>
          <p:nvPr/>
        </p:nvSpPr>
        <p:spPr>
          <a:xfrm>
            <a:off x="3766537" y="193139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DC Current value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0AAE9EC-B089-EEB6-4911-B6DA00727685}"/>
              </a:ext>
            </a:extLst>
          </p:cNvPr>
          <p:cNvCxnSpPr>
            <a:cxnSpLocks/>
          </p:cNvCxnSpPr>
          <p:nvPr/>
        </p:nvCxnSpPr>
        <p:spPr>
          <a:xfrm rot="5400000">
            <a:off x="3502979" y="992199"/>
            <a:ext cx="1122907" cy="385702"/>
          </a:xfrm>
          <a:prstGeom prst="bentConnector3">
            <a:avLst>
              <a:gd name="adj1" fmla="val 9967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09BB97-394F-ADBE-5ECF-DD2D4486506F}"/>
              </a:ext>
            </a:extLst>
          </p:cNvPr>
          <p:cNvSpPr txBox="1"/>
          <p:nvPr/>
        </p:nvSpPr>
        <p:spPr>
          <a:xfrm>
            <a:off x="6323304" y="170381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DC voltage value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0D7408B-903F-C103-47CB-35898311A4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0845" y="1172971"/>
            <a:ext cx="1551177" cy="290837"/>
          </a:xfrm>
          <a:prstGeom prst="bentConnector3">
            <a:avLst>
              <a:gd name="adj1" fmla="val 99517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306A7D-3A7E-733F-3851-330EE3860218}"/>
              </a:ext>
            </a:extLst>
          </p:cNvPr>
          <p:cNvSpPr txBox="1"/>
          <p:nvPr/>
        </p:nvSpPr>
        <p:spPr>
          <a:xfrm>
            <a:off x="7349815" y="170381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Date &amp; Time Indicator </a:t>
            </a:r>
            <a:endParaRPr lang="en-SG" sz="11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C28BB2-5AAA-4C45-2A02-E6E03F264AE1}"/>
              </a:ext>
            </a:extLst>
          </p:cNvPr>
          <p:cNvCxnSpPr>
            <a:cxnSpLocks/>
          </p:cNvCxnSpPr>
          <p:nvPr/>
        </p:nvCxnSpPr>
        <p:spPr>
          <a:xfrm>
            <a:off x="7650366" y="580797"/>
            <a:ext cx="0" cy="41801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A53DCB-A532-9B5A-8A7D-1166D41F15F6}"/>
              </a:ext>
            </a:extLst>
          </p:cNvPr>
          <p:cNvSpPr txBox="1"/>
          <p:nvPr/>
        </p:nvSpPr>
        <p:spPr>
          <a:xfrm>
            <a:off x="8284215" y="154886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Trains RTU Information </a:t>
            </a:r>
            <a:endParaRPr lang="en-SG" sz="11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AF8FF0-3A6E-08E8-E4CB-3819F5DCBB26}"/>
              </a:ext>
            </a:extLst>
          </p:cNvPr>
          <p:cNvCxnSpPr>
            <a:cxnSpLocks/>
          </p:cNvCxnSpPr>
          <p:nvPr/>
        </p:nvCxnSpPr>
        <p:spPr>
          <a:xfrm>
            <a:off x="8518479" y="481843"/>
            <a:ext cx="0" cy="822701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4E1F65-9C13-AF1B-76CF-FD0081679713}"/>
              </a:ext>
            </a:extLst>
          </p:cNvPr>
          <p:cNvCxnSpPr>
            <a:cxnSpLocks/>
          </p:cNvCxnSpPr>
          <p:nvPr/>
        </p:nvCxnSpPr>
        <p:spPr>
          <a:xfrm>
            <a:off x="9731583" y="542801"/>
            <a:ext cx="0" cy="70246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6E45A2-ECD5-A5DD-94E6-9082FE952931}"/>
              </a:ext>
            </a:extLst>
          </p:cNvPr>
          <p:cNvSpPr txBox="1"/>
          <p:nvPr/>
        </p:nvSpPr>
        <p:spPr>
          <a:xfrm>
            <a:off x="9251361" y="108500"/>
            <a:ext cx="2674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Trains current front radar detection state 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front clear, safe</a:t>
            </a:r>
            <a:r>
              <a:rPr lang="en-US" sz="1100" b="1" dirty="0"/>
              <a:t>] </a:t>
            </a:r>
            <a:endParaRPr lang="en-SG" sz="1100" b="1" dirty="0"/>
          </a:p>
          <a:p>
            <a:endParaRPr lang="en-SG" sz="11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EC7C5A-7FE9-48DC-BF63-497380B27357}"/>
              </a:ext>
            </a:extLst>
          </p:cNvPr>
          <p:cNvSpPr txBox="1"/>
          <p:nvPr/>
        </p:nvSpPr>
        <p:spPr>
          <a:xfrm>
            <a:off x="10640400" y="620447"/>
            <a:ext cx="17446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Trains current front radar detection state [</a:t>
            </a: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Brown: Detected 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181475-6D69-F891-D16E-DB930E40B14E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10857014" y="829907"/>
            <a:ext cx="265003" cy="1046410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09190C-B7CD-96B8-7521-2485F9716CA3}"/>
              </a:ext>
            </a:extLst>
          </p:cNvPr>
          <p:cNvSpPr txBox="1"/>
          <p:nvPr/>
        </p:nvSpPr>
        <p:spPr>
          <a:xfrm>
            <a:off x="10814735" y="1610207"/>
            <a:ext cx="131313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Test Mode </a:t>
            </a:r>
            <a:r>
              <a:rPr lang="en-US" sz="1100" b="1" dirty="0">
                <a:solidFill>
                  <a:srgbClr val="C00000"/>
                </a:solidFill>
              </a:rPr>
              <a:t>OFF</a:t>
            </a:r>
            <a:r>
              <a:rPr lang="en-US" sz="1100" b="1" dirty="0"/>
              <a:t>:</a:t>
            </a:r>
          </a:p>
          <a:p>
            <a:r>
              <a:rPr lang="en-US" sz="1100" b="1" dirty="0"/>
              <a:t>- Display Trains RTU Raw Data: </a:t>
            </a:r>
          </a:p>
          <a:p>
            <a:endParaRPr lang="en-US" sz="1100" b="1" dirty="0"/>
          </a:p>
          <a:p>
            <a:r>
              <a:rPr lang="en-US" sz="1100" b="1" dirty="0"/>
              <a:t>Test Mode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100" b="1" dirty="0"/>
              <a:t>:</a:t>
            </a:r>
          </a:p>
          <a:p>
            <a:r>
              <a:rPr lang="en-US" sz="1100" b="1" dirty="0"/>
              <a:t>- Editable for user to input different value to test alert handler and filter function.</a:t>
            </a:r>
          </a:p>
          <a:p>
            <a:endParaRPr lang="en-SG" sz="1100" b="1" dirty="0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3D072B4-43C8-8EAA-D60D-280AE6C0E508}"/>
              </a:ext>
            </a:extLst>
          </p:cNvPr>
          <p:cNvSpPr/>
          <p:nvPr/>
        </p:nvSpPr>
        <p:spPr>
          <a:xfrm>
            <a:off x="10684043" y="1828800"/>
            <a:ext cx="130692" cy="13807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584A0D-3541-5ADD-0B0B-47224BEBBB94}"/>
              </a:ext>
            </a:extLst>
          </p:cNvPr>
          <p:cNvCxnSpPr>
            <a:cxnSpLocks/>
          </p:cNvCxnSpPr>
          <p:nvPr/>
        </p:nvCxnSpPr>
        <p:spPr>
          <a:xfrm flipH="1">
            <a:off x="10466310" y="3658355"/>
            <a:ext cx="307331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6E9967-6B94-B0EF-E5CB-B776DCE62855}"/>
              </a:ext>
            </a:extLst>
          </p:cNvPr>
          <p:cNvSpPr txBox="1"/>
          <p:nvPr/>
        </p:nvSpPr>
        <p:spPr>
          <a:xfrm>
            <a:off x="10813414" y="3432619"/>
            <a:ext cx="1216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information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822999-F738-4027-6A8F-1BCE33498448}"/>
              </a:ext>
            </a:extLst>
          </p:cNvPr>
          <p:cNvCxnSpPr>
            <a:cxnSpLocks/>
          </p:cNvCxnSpPr>
          <p:nvPr/>
        </p:nvCxnSpPr>
        <p:spPr>
          <a:xfrm flipH="1">
            <a:off x="10313316" y="3945332"/>
            <a:ext cx="613317" cy="4498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1C79163-D95A-140F-987F-2DC1DA122B82}"/>
              </a:ext>
            </a:extLst>
          </p:cNvPr>
          <p:cNvSpPr txBox="1"/>
          <p:nvPr/>
        </p:nvSpPr>
        <p:spPr>
          <a:xfrm>
            <a:off x="10881360" y="3804832"/>
            <a:ext cx="1288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high]</a:t>
            </a:r>
            <a:endParaRPr lang="en-SG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994154-EE3D-3AF1-F2D1-4C4110B0A18B}"/>
              </a:ext>
            </a:extLst>
          </p:cNvPr>
          <p:cNvSpPr txBox="1"/>
          <p:nvPr/>
        </p:nvSpPr>
        <p:spPr>
          <a:xfrm>
            <a:off x="10869449" y="4859244"/>
            <a:ext cx="11643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[empty</a:t>
            </a:r>
            <a:r>
              <a:rPr lang="en-US" sz="1200" b="1" dirty="0"/>
              <a:t>]</a:t>
            </a:r>
            <a:endParaRPr lang="en-SG" sz="12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C5750D7-83FA-E276-D9EC-D6A8F7D4CDCB}"/>
              </a:ext>
            </a:extLst>
          </p:cNvPr>
          <p:cNvCxnSpPr>
            <a:cxnSpLocks/>
          </p:cNvCxnSpPr>
          <p:nvPr/>
        </p:nvCxnSpPr>
        <p:spPr>
          <a:xfrm flipH="1">
            <a:off x="8988552" y="4382527"/>
            <a:ext cx="1880897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238D886-8B34-AE3D-76FB-D19497AA1689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>
            <a:off x="10466311" y="4815226"/>
            <a:ext cx="403139" cy="267157"/>
          </a:xfrm>
          <a:prstGeom prst="bentConnector3">
            <a:avLst>
              <a:gd name="adj1" fmla="val 10443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0C2C74-97C9-75FB-5F5B-E4DCBC5EC339}"/>
              </a:ext>
            </a:extLst>
          </p:cNvPr>
          <p:cNvSpPr txBox="1"/>
          <p:nvPr/>
        </p:nvSpPr>
        <p:spPr>
          <a:xfrm>
            <a:off x="10894307" y="5409082"/>
            <a:ext cx="1216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[empty]</a:t>
            </a:r>
            <a:endParaRPr lang="en-SG" sz="11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814B35-E5D2-299D-62C5-E1882D564D33}"/>
              </a:ext>
            </a:extLst>
          </p:cNvPr>
          <p:cNvCxnSpPr>
            <a:cxnSpLocks/>
          </p:cNvCxnSpPr>
          <p:nvPr/>
        </p:nvCxnSpPr>
        <p:spPr>
          <a:xfrm flipH="1">
            <a:off x="9286113" y="5561121"/>
            <a:ext cx="1595247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7B1BD26-04CA-4D94-D5C7-DD20BCBEA75D}"/>
              </a:ext>
            </a:extLst>
          </p:cNvPr>
          <p:cNvSpPr txBox="1"/>
          <p:nvPr/>
        </p:nvSpPr>
        <p:spPr>
          <a:xfrm>
            <a:off x="10870684" y="4247399"/>
            <a:ext cx="1201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</a:t>
            </a:r>
          </a:p>
          <a:p>
            <a:r>
              <a:rPr lang="en-US" sz="1100" b="1" dirty="0"/>
              <a:t>[Physical World </a:t>
            </a:r>
          </a:p>
          <a:p>
            <a:r>
              <a:rPr lang="en-US" sz="1100" b="1" dirty="0"/>
              <a:t>Signal ID]</a:t>
            </a:r>
            <a:endParaRPr lang="en-SG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184D60-A27E-314B-ACAF-53E22DCD07D8}"/>
              </a:ext>
            </a:extLst>
          </p:cNvPr>
          <p:cNvSpPr txBox="1"/>
          <p:nvPr/>
        </p:nvSpPr>
        <p:spPr>
          <a:xfrm>
            <a:off x="10190439" y="6148809"/>
            <a:ext cx="219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</a:t>
            </a:r>
          </a:p>
          <a:p>
            <a:r>
              <a:rPr lang="en-US" sz="1100" b="1" dirty="0"/>
              <a:t>[Physical World Sensor ID]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DA8AE3-5936-726D-C0C9-5A56A324C87D}"/>
              </a:ext>
            </a:extLst>
          </p:cNvPr>
          <p:cNvCxnSpPr>
            <a:cxnSpLocks/>
          </p:cNvCxnSpPr>
          <p:nvPr/>
        </p:nvCxnSpPr>
        <p:spPr>
          <a:xfrm flipV="1">
            <a:off x="7758425" y="5961579"/>
            <a:ext cx="0" cy="32004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32BC35F-3097-FF4D-DA43-434BD7D50865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>
            <a:off x="9251365" y="4181385"/>
            <a:ext cx="939075" cy="218286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6CCD37-2AC8-2C3C-B029-E1DDFB1DC05F}"/>
              </a:ext>
            </a:extLst>
          </p:cNvPr>
          <p:cNvSpPr txBox="1"/>
          <p:nvPr/>
        </p:nvSpPr>
        <p:spPr>
          <a:xfrm>
            <a:off x="7634879" y="6281619"/>
            <a:ext cx="255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collision auto </a:t>
            </a:r>
          </a:p>
          <a:p>
            <a:r>
              <a:rPr lang="en-US" sz="1100" b="1" dirty="0"/>
              <a:t>avoidance enable backdoor control  </a:t>
            </a:r>
            <a:endParaRPr lang="en-SG" sz="1100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2AAFD27-21D1-AF2C-44EB-BF22D2E6AC4F}"/>
              </a:ext>
            </a:extLst>
          </p:cNvPr>
          <p:cNvCxnSpPr>
            <a:cxnSpLocks/>
          </p:cNvCxnSpPr>
          <p:nvPr/>
        </p:nvCxnSpPr>
        <p:spPr>
          <a:xfrm flipV="1">
            <a:off x="1822366" y="5810703"/>
            <a:ext cx="0" cy="47964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53CB1BB-EE39-E575-4C96-EC16CA040DE3}"/>
              </a:ext>
            </a:extLst>
          </p:cNvPr>
          <p:cNvSpPr txBox="1"/>
          <p:nvPr/>
        </p:nvSpPr>
        <p:spPr>
          <a:xfrm>
            <a:off x="479659" y="6281201"/>
            <a:ext cx="92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Mode state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430BFF7-682E-E7A3-B8F0-CAD1185A9353}"/>
              </a:ext>
            </a:extLst>
          </p:cNvPr>
          <p:cNvCxnSpPr>
            <a:cxnSpLocks/>
          </p:cNvCxnSpPr>
          <p:nvPr/>
        </p:nvCxnSpPr>
        <p:spPr>
          <a:xfrm flipV="1">
            <a:off x="525210" y="6228624"/>
            <a:ext cx="0" cy="1931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5EFAB62-65E9-E60D-D1C4-C8364FDE1FB8}"/>
              </a:ext>
            </a:extLst>
          </p:cNvPr>
          <p:cNvSpPr txBox="1"/>
          <p:nvPr/>
        </p:nvSpPr>
        <p:spPr>
          <a:xfrm>
            <a:off x="1442703" y="6281201"/>
            <a:ext cx="1580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3</a:t>
            </a:r>
            <a:r>
              <a:rPr lang="en-SG" sz="1100" b="1" baseline="30000" dirty="0"/>
              <a:t>rd</a:t>
            </a:r>
            <a:r>
              <a:rPr lang="en-SG" sz="1100" b="1" dirty="0"/>
              <a:t> track Power turn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SG" sz="1100" b="1" dirty="0"/>
              <a:t> button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EDDEF1-C5E8-DBD9-2397-5BD0BA78AEAF}"/>
              </a:ext>
            </a:extLst>
          </p:cNvPr>
          <p:cNvCxnSpPr>
            <a:cxnSpLocks/>
          </p:cNvCxnSpPr>
          <p:nvPr/>
        </p:nvCxnSpPr>
        <p:spPr>
          <a:xfrm flipV="1">
            <a:off x="3766537" y="5839969"/>
            <a:ext cx="0" cy="47964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3FC71D4-3D95-424D-08D1-4133A7ABD348}"/>
              </a:ext>
            </a:extLst>
          </p:cNvPr>
          <p:cNvSpPr txBox="1"/>
          <p:nvPr/>
        </p:nvSpPr>
        <p:spPr>
          <a:xfrm>
            <a:off x="3081188" y="6272226"/>
            <a:ext cx="1580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3</a:t>
            </a:r>
            <a:r>
              <a:rPr lang="en-SG" sz="1100" b="1" baseline="30000" dirty="0"/>
              <a:t>rd</a:t>
            </a:r>
            <a:r>
              <a:rPr lang="en-SG" sz="1100" b="1" dirty="0"/>
              <a:t> track Power turn </a:t>
            </a:r>
            <a:r>
              <a:rPr lang="en-SG" sz="1100" b="1" dirty="0">
                <a:solidFill>
                  <a:srgbClr val="C00000"/>
                </a:solidFill>
              </a:rPr>
              <a:t>Off</a:t>
            </a:r>
            <a:r>
              <a:rPr lang="en-SG" sz="1100" b="1" dirty="0"/>
              <a:t> button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30CC92F-5467-7737-4266-CAFAF17D03D0}"/>
              </a:ext>
            </a:extLst>
          </p:cNvPr>
          <p:cNvCxnSpPr>
            <a:cxnSpLocks/>
          </p:cNvCxnSpPr>
          <p:nvPr/>
        </p:nvCxnSpPr>
        <p:spPr>
          <a:xfrm flipV="1">
            <a:off x="4791458" y="5840962"/>
            <a:ext cx="0" cy="47864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1E40A37-B2A0-35F0-6D30-05939554D963}"/>
              </a:ext>
            </a:extLst>
          </p:cNvPr>
          <p:cNvSpPr txBox="1"/>
          <p:nvPr/>
        </p:nvSpPr>
        <p:spPr>
          <a:xfrm>
            <a:off x="4557122" y="6256731"/>
            <a:ext cx="1200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average speed value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AEF0B2D-F9E4-AFA2-5DD8-6A81D025B94D}"/>
              </a:ext>
            </a:extLst>
          </p:cNvPr>
          <p:cNvCxnSpPr>
            <a:cxnSpLocks/>
          </p:cNvCxnSpPr>
          <p:nvPr/>
        </p:nvCxnSpPr>
        <p:spPr>
          <a:xfrm flipV="1">
            <a:off x="6292826" y="5802552"/>
            <a:ext cx="0" cy="47864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E83F54C-0D72-B6B3-87AE-05BA0F7412DC}"/>
              </a:ext>
            </a:extLst>
          </p:cNvPr>
          <p:cNvSpPr txBox="1"/>
          <p:nvPr/>
        </p:nvSpPr>
        <p:spPr>
          <a:xfrm>
            <a:off x="5853167" y="6272225"/>
            <a:ext cx="1896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state panel [colour]</a:t>
            </a:r>
          </a:p>
          <a:p>
            <a:r>
              <a:rPr lang="en-SG" sz="1100" b="1" dirty="0"/>
              <a:t>Place holder [Gray]</a:t>
            </a:r>
          </a:p>
        </p:txBody>
      </p:sp>
    </p:spTree>
    <p:extLst>
      <p:ext uri="{BB962C8B-B14F-4D97-AF65-F5344CB8AC3E}">
        <p14:creationId xmlns:p14="http://schemas.microsoft.com/office/powerpoint/2010/main" val="370720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8177400C-81CA-2309-C486-E17544B1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3" y="608434"/>
            <a:ext cx="11097638" cy="59649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DC9B08-5DB8-705B-E830-89DD32B61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2002" y="3358808"/>
            <a:ext cx="252000" cy="80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540CEF-226C-C57A-AF42-94D4F503B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2277" y="4522440"/>
            <a:ext cx="252000" cy="80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0BE755-79B1-271E-B0D2-B0D0760D7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66" y="4966596"/>
            <a:ext cx="252000" cy="80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5046E-1E00-1B6A-61C9-C23A05F12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55" y="4966595"/>
            <a:ext cx="252000" cy="806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8416E-B9E6-935C-1208-5822809A2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35882" y="4507692"/>
            <a:ext cx="252000" cy="80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8C6ADF-49DD-D10E-0E72-B60A3E8C9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0835" y="2207399"/>
            <a:ext cx="252000" cy="806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60DDD0-54AE-E0DA-E26B-68D1A9AE6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80" y="1500206"/>
            <a:ext cx="252000" cy="806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E2BD3-9525-2EFD-5B04-409691A6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81" y="2661858"/>
            <a:ext cx="252000" cy="806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A0872A-CECB-863A-58B0-EC350256D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21" y="3795085"/>
            <a:ext cx="252000" cy="806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42F64-2C4C-FFD2-5579-71C39C78C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3521" y="5664633"/>
            <a:ext cx="252000" cy="8064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1CE1C5-91A0-E636-C6E0-66B63621BC3D}"/>
              </a:ext>
            </a:extLst>
          </p:cNvPr>
          <p:cNvSpPr txBox="1"/>
          <p:nvPr/>
        </p:nvSpPr>
        <p:spPr>
          <a:xfrm>
            <a:off x="570408" y="161925"/>
            <a:ext cx="11103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Railway track switch fork</a:t>
            </a:r>
            <a:endParaRPr lang="en-SG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82B10-8D6A-1BB5-4660-2FADB723B12B}"/>
              </a:ext>
            </a:extLst>
          </p:cNvPr>
          <p:cNvSpPr txBox="1"/>
          <p:nvPr/>
        </p:nvSpPr>
        <p:spPr>
          <a:xfrm>
            <a:off x="1532707" y="161925"/>
            <a:ext cx="791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Station Indicator </a:t>
            </a:r>
            <a:endParaRPr lang="en-SG" sz="11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C94613-DD23-E0E5-0A7A-0DEF7CE340F0}"/>
              </a:ext>
            </a:extLst>
          </p:cNvPr>
          <p:cNvCxnSpPr>
            <a:cxnSpLocks/>
          </p:cNvCxnSpPr>
          <p:nvPr/>
        </p:nvCxnSpPr>
        <p:spPr>
          <a:xfrm>
            <a:off x="1783596" y="523836"/>
            <a:ext cx="0" cy="85728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041865-EDC8-0203-1C5E-EC93A9FCC388}"/>
              </a:ext>
            </a:extLst>
          </p:cNvPr>
          <p:cNvCxnSpPr>
            <a:cxnSpLocks/>
          </p:cNvCxnSpPr>
          <p:nvPr/>
        </p:nvCxnSpPr>
        <p:spPr>
          <a:xfrm>
            <a:off x="2597847" y="552411"/>
            <a:ext cx="0" cy="85728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D5B4B8-E73B-777A-3E80-F5C40307526B}"/>
              </a:ext>
            </a:extLst>
          </p:cNvPr>
          <p:cNvSpPr txBox="1"/>
          <p:nvPr/>
        </p:nvSpPr>
        <p:spPr>
          <a:xfrm>
            <a:off x="2369483" y="177547"/>
            <a:ext cx="791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Indicator </a:t>
            </a:r>
            <a:endParaRPr lang="en-SG" sz="11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06453F-90E8-AE15-37AE-61A31240C850}"/>
              </a:ext>
            </a:extLst>
          </p:cNvPr>
          <p:cNvCxnSpPr>
            <a:cxnSpLocks/>
          </p:cNvCxnSpPr>
          <p:nvPr/>
        </p:nvCxnSpPr>
        <p:spPr>
          <a:xfrm>
            <a:off x="4026597" y="552410"/>
            <a:ext cx="0" cy="85728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C12B89-D7D6-1DFE-DD89-4E67EABE2BFC}"/>
              </a:ext>
            </a:extLst>
          </p:cNvPr>
          <p:cNvSpPr txBox="1"/>
          <p:nvPr/>
        </p:nvSpPr>
        <p:spPr>
          <a:xfrm>
            <a:off x="3424877" y="177547"/>
            <a:ext cx="1203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entrance signal </a:t>
            </a:r>
            <a:endParaRPr lang="en-SG" sz="11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1C916-DF64-4243-5E1A-EFB942BEC68A}"/>
              </a:ext>
            </a:extLst>
          </p:cNvPr>
          <p:cNvCxnSpPr>
            <a:cxnSpLocks/>
          </p:cNvCxnSpPr>
          <p:nvPr/>
        </p:nvCxnSpPr>
        <p:spPr>
          <a:xfrm>
            <a:off x="4998147" y="552390"/>
            <a:ext cx="0" cy="85728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3EF89A-0104-F564-1814-48AED4ADCC55}"/>
              </a:ext>
            </a:extLst>
          </p:cNvPr>
          <p:cNvCxnSpPr>
            <a:cxnSpLocks/>
          </p:cNvCxnSpPr>
          <p:nvPr/>
        </p:nvCxnSpPr>
        <p:spPr>
          <a:xfrm>
            <a:off x="5406674" y="542886"/>
            <a:ext cx="0" cy="85728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33AB98-484D-0880-9C6D-891D092E6BC7}"/>
              </a:ext>
            </a:extLst>
          </p:cNvPr>
          <p:cNvSpPr txBox="1"/>
          <p:nvPr/>
        </p:nvSpPr>
        <p:spPr>
          <a:xfrm>
            <a:off x="4750282" y="184567"/>
            <a:ext cx="1440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Station entrance and exit signals</a:t>
            </a:r>
            <a:endParaRPr lang="en-SG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2EC66E-8B88-9770-ADA3-252CBA5F50F7}"/>
              </a:ext>
            </a:extLst>
          </p:cNvPr>
          <p:cNvSpPr txBox="1"/>
          <p:nvPr/>
        </p:nvSpPr>
        <p:spPr>
          <a:xfrm>
            <a:off x="6097885" y="215607"/>
            <a:ext cx="1226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Track direction indicator </a:t>
            </a:r>
            <a:endParaRPr lang="en-SG" sz="11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3D32AF9-2248-7CBC-7697-35CE52B14C3F}"/>
              </a:ext>
            </a:extLst>
          </p:cNvPr>
          <p:cNvCxnSpPr>
            <a:cxnSpLocks/>
          </p:cNvCxnSpPr>
          <p:nvPr/>
        </p:nvCxnSpPr>
        <p:spPr>
          <a:xfrm rot="5400000">
            <a:off x="5717087" y="861045"/>
            <a:ext cx="972413" cy="46719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62BA4B2-9FDD-525B-63CD-3F1C12381793}"/>
              </a:ext>
            </a:extLst>
          </p:cNvPr>
          <p:cNvSpPr txBox="1"/>
          <p:nvPr/>
        </p:nvSpPr>
        <p:spPr>
          <a:xfrm>
            <a:off x="7346835" y="196577"/>
            <a:ext cx="1203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track block signal </a:t>
            </a:r>
            <a:endParaRPr lang="en-SG" sz="11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F1DAE0-8419-838C-17B2-C86DD04E073A}"/>
              </a:ext>
            </a:extLst>
          </p:cNvPr>
          <p:cNvCxnSpPr>
            <a:cxnSpLocks/>
          </p:cNvCxnSpPr>
          <p:nvPr/>
        </p:nvCxnSpPr>
        <p:spPr>
          <a:xfrm>
            <a:off x="7868737" y="608434"/>
            <a:ext cx="0" cy="85728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3187A9-6C4B-C040-664D-2986F35C3C32}"/>
              </a:ext>
            </a:extLst>
          </p:cNvPr>
          <p:cNvCxnSpPr>
            <a:cxnSpLocks/>
          </p:cNvCxnSpPr>
          <p:nvPr/>
        </p:nvCxnSpPr>
        <p:spPr>
          <a:xfrm>
            <a:off x="7617522" y="618934"/>
            <a:ext cx="0" cy="85728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7D03C3-F154-ED25-C873-D2C777A85535}"/>
              </a:ext>
            </a:extLst>
          </p:cNvPr>
          <p:cNvSpPr txBox="1"/>
          <p:nvPr/>
        </p:nvSpPr>
        <p:spPr>
          <a:xfrm>
            <a:off x="8480037" y="184567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Date &amp; Time Indicator </a:t>
            </a:r>
            <a:endParaRPr lang="en-SG" sz="11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2A224A-0096-2B3E-2C0A-779431380029}"/>
              </a:ext>
            </a:extLst>
          </p:cNvPr>
          <p:cNvCxnSpPr>
            <a:cxnSpLocks/>
          </p:cNvCxnSpPr>
          <p:nvPr/>
        </p:nvCxnSpPr>
        <p:spPr>
          <a:xfrm>
            <a:off x="8841592" y="569046"/>
            <a:ext cx="0" cy="470275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0EE7D6-E603-0FC7-B89A-B033BF89E5C9}"/>
              </a:ext>
            </a:extLst>
          </p:cNvPr>
          <p:cNvSpPr txBox="1"/>
          <p:nvPr/>
        </p:nvSpPr>
        <p:spPr>
          <a:xfrm>
            <a:off x="9547349" y="196577"/>
            <a:ext cx="2070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Station platform door state indictor [</a:t>
            </a:r>
            <a:r>
              <a:rPr lang="en-US" sz="1100" b="1" dirty="0">
                <a:solidFill>
                  <a:srgbClr val="FF0000"/>
                </a:solidFill>
              </a:rPr>
              <a:t>Red: door lock</a:t>
            </a:r>
            <a:r>
              <a:rPr lang="en-US" sz="1100" b="1" dirty="0"/>
              <a:t>]</a:t>
            </a:r>
            <a:endParaRPr lang="en-SG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3ECBD55-2AB1-4473-113F-10E43E328F1A}"/>
              </a:ext>
            </a:extLst>
          </p:cNvPr>
          <p:cNvCxnSpPr>
            <a:cxnSpLocks/>
          </p:cNvCxnSpPr>
          <p:nvPr/>
        </p:nvCxnSpPr>
        <p:spPr>
          <a:xfrm rot="5400000">
            <a:off x="9256988" y="921574"/>
            <a:ext cx="955131" cy="34289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B7BDE5-1933-C370-3608-75E49AED4095}"/>
              </a:ext>
            </a:extLst>
          </p:cNvPr>
          <p:cNvSpPr txBox="1"/>
          <p:nvPr/>
        </p:nvSpPr>
        <p:spPr>
          <a:xfrm>
            <a:off x="10955235" y="834182"/>
            <a:ext cx="1360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Track continuous  section indicator </a:t>
            </a:r>
            <a:endParaRPr lang="en-SG" sz="1100" b="1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48C25C7-F56A-DD5C-F0F9-371ADB669644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10993113" y="1015697"/>
            <a:ext cx="392829" cy="891573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202BEB-017B-EFD6-F271-25AD0C780492}"/>
              </a:ext>
            </a:extLst>
          </p:cNvPr>
          <p:cNvSpPr txBox="1"/>
          <p:nvPr/>
        </p:nvSpPr>
        <p:spPr>
          <a:xfrm>
            <a:off x="10949911" y="1835281"/>
            <a:ext cx="1142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passing junction block</a:t>
            </a:r>
            <a:endParaRPr lang="en-SG" sz="1100" b="1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5A7388B-0DC4-C90F-48E8-3C5EEE95590A}"/>
              </a:ext>
            </a:extLst>
          </p:cNvPr>
          <p:cNvCxnSpPr>
            <a:cxnSpLocks/>
            <a:stCxn id="63" idx="2"/>
            <a:endCxn id="20" idx="0"/>
          </p:cNvCxnSpPr>
          <p:nvPr/>
        </p:nvCxnSpPr>
        <p:spPr>
          <a:xfrm rot="5400000">
            <a:off x="9472493" y="613157"/>
            <a:ext cx="395690" cy="370171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A3D6873-C06C-DBCC-FD48-37D815F3E117}"/>
              </a:ext>
            </a:extLst>
          </p:cNvPr>
          <p:cNvSpPr txBox="1"/>
          <p:nvPr/>
        </p:nvSpPr>
        <p:spPr>
          <a:xfrm>
            <a:off x="10949911" y="2757275"/>
            <a:ext cx="11425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Railway track switch fork signals </a:t>
            </a:r>
            <a:endParaRPr lang="en-SG" sz="11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679717B-7FDF-947D-C50E-1EA37BC430CF}"/>
              </a:ext>
            </a:extLst>
          </p:cNvPr>
          <p:cNvCxnSpPr>
            <a:cxnSpLocks/>
            <a:stCxn id="113" idx="0"/>
          </p:cNvCxnSpPr>
          <p:nvPr/>
        </p:nvCxnSpPr>
        <p:spPr>
          <a:xfrm rot="16200000" flipV="1">
            <a:off x="11187940" y="4639382"/>
            <a:ext cx="40321" cy="77538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A59088D-2BA1-93E8-E2C9-08945DC8FBB0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10902204" y="2833868"/>
            <a:ext cx="95417" cy="114255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FDD030E-FF96-1EAD-52E9-D5832CCD81EF}"/>
              </a:ext>
            </a:extLst>
          </p:cNvPr>
          <p:cNvSpPr txBox="1"/>
          <p:nvPr/>
        </p:nvSpPr>
        <p:spPr>
          <a:xfrm>
            <a:off x="1150320" y="6351193"/>
            <a:ext cx="92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Mode state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596514-76BD-DF6F-FFE8-52894EDA2710}"/>
              </a:ext>
            </a:extLst>
          </p:cNvPr>
          <p:cNvCxnSpPr>
            <a:cxnSpLocks/>
          </p:cNvCxnSpPr>
          <p:nvPr/>
        </p:nvCxnSpPr>
        <p:spPr>
          <a:xfrm flipH="1">
            <a:off x="885825" y="6491755"/>
            <a:ext cx="310046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9C16DE5-1D1D-5657-299C-1A64867030CD}"/>
              </a:ext>
            </a:extLst>
          </p:cNvPr>
          <p:cNvSpPr txBox="1"/>
          <p:nvPr/>
        </p:nvSpPr>
        <p:spPr>
          <a:xfrm>
            <a:off x="2324102" y="6208076"/>
            <a:ext cx="1100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docking in station</a:t>
            </a:r>
            <a:endParaRPr lang="en-SG" sz="11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C6F3234-64AF-20EC-607A-52FAE412738A}"/>
              </a:ext>
            </a:extLst>
          </p:cNvPr>
          <p:cNvCxnSpPr>
            <a:cxnSpLocks/>
            <a:stCxn id="82" idx="1"/>
          </p:cNvCxnSpPr>
          <p:nvPr/>
        </p:nvCxnSpPr>
        <p:spPr>
          <a:xfrm rot="10800000">
            <a:off x="2218420" y="5112790"/>
            <a:ext cx="105682" cy="1310731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F6F5FCD-80A7-4C4A-6CDE-C4A9D2B052EE}"/>
              </a:ext>
            </a:extLst>
          </p:cNvPr>
          <p:cNvSpPr txBox="1"/>
          <p:nvPr/>
        </p:nvSpPr>
        <p:spPr>
          <a:xfrm>
            <a:off x="3673076" y="6208077"/>
            <a:ext cx="2060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Double tracks junction</a:t>
            </a:r>
          </a:p>
          <a:p>
            <a:r>
              <a:rPr lang="en-US" sz="1100" b="1" dirty="0"/>
              <a:t>[CC-Line cross NS-Linex2 ]</a:t>
            </a:r>
            <a:endParaRPr lang="en-SG" sz="1100" b="1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6DF5CA7-EAB6-1ACB-D16C-0B4D6748710C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>
            <a:off x="3340210" y="5857879"/>
            <a:ext cx="332866" cy="565642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D0E69AD-95F0-5C96-7463-D2A9DD4C4691}"/>
              </a:ext>
            </a:extLst>
          </p:cNvPr>
          <p:cNvCxnSpPr>
            <a:cxnSpLocks/>
          </p:cNvCxnSpPr>
          <p:nvPr/>
        </p:nvCxnSpPr>
        <p:spPr>
          <a:xfrm flipV="1">
            <a:off x="7000331" y="4322482"/>
            <a:ext cx="0" cy="1885593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9B6A9D8-F5AB-FAB3-DB65-7EDDBFF6413D}"/>
              </a:ext>
            </a:extLst>
          </p:cNvPr>
          <p:cNvSpPr txBox="1"/>
          <p:nvPr/>
        </p:nvSpPr>
        <p:spPr>
          <a:xfrm>
            <a:off x="5896114" y="6198741"/>
            <a:ext cx="1746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Singal track junction</a:t>
            </a:r>
          </a:p>
          <a:p>
            <a:r>
              <a:rPr lang="en-US" sz="1100" b="1" dirty="0"/>
              <a:t>NS-Line cross CC-Line]</a:t>
            </a:r>
            <a:endParaRPr lang="en-SG" sz="11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84AB718-E971-9DCE-7236-059A5C531EFA}"/>
              </a:ext>
            </a:extLst>
          </p:cNvPr>
          <p:cNvSpPr txBox="1"/>
          <p:nvPr/>
        </p:nvSpPr>
        <p:spPr>
          <a:xfrm>
            <a:off x="10949911" y="3717391"/>
            <a:ext cx="1440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Station entrance and exit signals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rgbClr val="FF0000"/>
                </a:solidFill>
              </a:rPr>
              <a:t>Red: docking</a:t>
            </a:r>
            <a:r>
              <a:rPr lang="en-US" sz="1100" b="1" dirty="0"/>
              <a:t>]</a:t>
            </a:r>
            <a:endParaRPr lang="en-SG" sz="1100" b="1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392E599-890F-A598-570B-004FB07F9D9E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>
            <a:off x="10313135" y="3324083"/>
            <a:ext cx="363788" cy="2350732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E5812-A150-884C-CA93-82140B8D55BF}"/>
              </a:ext>
            </a:extLst>
          </p:cNvPr>
          <p:cNvSpPr txBox="1"/>
          <p:nvPr/>
        </p:nvSpPr>
        <p:spPr>
          <a:xfrm>
            <a:off x="11099117" y="5047236"/>
            <a:ext cx="993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Tracks end buffer area indicators</a:t>
            </a:r>
            <a:endParaRPr lang="en-SG" sz="1100" b="1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910AF71-DEB1-2380-CDBA-08AC4CBA13B8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V="1">
            <a:off x="10936550" y="2172634"/>
            <a:ext cx="143122" cy="1026160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6997295-0249-9A22-9553-F35180E69E62}"/>
              </a:ext>
            </a:extLst>
          </p:cNvPr>
          <p:cNvCxnSpPr>
            <a:cxnSpLocks/>
            <a:stCxn id="113" idx="2"/>
          </p:cNvCxnSpPr>
          <p:nvPr/>
        </p:nvCxnSpPr>
        <p:spPr>
          <a:xfrm rot="5400000">
            <a:off x="11175325" y="5292481"/>
            <a:ext cx="65550" cy="77538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5F346E-5015-83E7-D1A7-676FA2531A3D}"/>
              </a:ext>
            </a:extLst>
          </p:cNvPr>
          <p:cNvCxnSpPr>
            <a:cxnSpLocks/>
          </p:cNvCxnSpPr>
          <p:nvPr/>
        </p:nvCxnSpPr>
        <p:spPr>
          <a:xfrm flipV="1">
            <a:off x="8921063" y="4404521"/>
            <a:ext cx="0" cy="1885593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78532C6-5A8D-BF4A-95E9-DCC74E37F557}"/>
              </a:ext>
            </a:extLst>
          </p:cNvPr>
          <p:cNvSpPr txBox="1"/>
          <p:nvPr/>
        </p:nvSpPr>
        <p:spPr>
          <a:xfrm>
            <a:off x="8017537" y="6214105"/>
            <a:ext cx="1746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Platford door indicator 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[Green: door open]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1A69ABA-F869-95BE-A348-ADE3AB09397C}"/>
              </a:ext>
            </a:extLst>
          </p:cNvPr>
          <p:cNvSpPr/>
          <p:nvPr/>
        </p:nvSpPr>
        <p:spPr>
          <a:xfrm>
            <a:off x="570408" y="608434"/>
            <a:ext cx="665873" cy="1249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67F249-578D-4E12-98D6-CBFDDD06386D}"/>
              </a:ext>
            </a:extLst>
          </p:cNvPr>
          <p:cNvCxnSpPr>
            <a:cxnSpLocks/>
          </p:cNvCxnSpPr>
          <p:nvPr/>
        </p:nvCxnSpPr>
        <p:spPr>
          <a:xfrm>
            <a:off x="969345" y="514311"/>
            <a:ext cx="0" cy="106653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733</Words>
  <Application>Microsoft Office PowerPoint</Application>
  <PresentationFormat>Widescreen</PresentationFormat>
  <Paragraphs>180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16</cp:revision>
  <dcterms:created xsi:type="dcterms:W3CDTF">2025-06-20T06:22:55Z</dcterms:created>
  <dcterms:modified xsi:type="dcterms:W3CDTF">2025-06-22T08:51:39Z</dcterms:modified>
</cp:coreProperties>
</file>