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51B29-8CEB-188E-6D20-6FC5BD72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30249-35ED-D2A6-4BA9-8516DDF4E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C2D8-4DCE-E128-E14D-4FAC7215E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C1CF1-F62C-7AA4-2A61-3F0BA446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DDF76-BC6C-7D54-BAF4-E957E76E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274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A9D2-AFA2-BEB2-0FDD-FA10AA7D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D9DAF6-14B6-5C86-AC37-4F97E7005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38797-09D1-B8C3-D0E4-A6D3F4BA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849EC-56FC-EB5B-5C12-3280AE046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21A1-EE88-57B0-7AD7-E50B06041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708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F3E002-9F9F-C726-51BB-26CF3A2D11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02D4F-D5A7-7994-4785-917F98B5B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8A886-0BAB-DE3B-426E-1510C9AD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8E219-9E68-6DB0-420E-74873BCB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62837-D85D-148D-103F-19F1F872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778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45D8-8656-AFB8-6631-06724053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9BA7-5827-D1B3-F3F5-08A3D354D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20FC1-3EF6-D0B4-12F0-5DEA0ECA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99437-6401-FE73-B6DE-7CDFBF051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F0D6F-97F3-6C75-95B0-AE496EF4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611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2F93-3A14-89C0-2580-20D3FCF7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0B1E-1E92-8DF7-E1E0-D1E284F00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0C2E-0081-212E-4834-FA301181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C03A8-CF69-276E-4CC7-8ED6DF67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BC630-3CCC-F30B-C895-10D10179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79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69D67-A01A-47C9-3302-3639FC70D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C437-AD27-B0F2-04E6-C36872FBE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BDA3F-640F-ADA1-1FA5-9AD02BEB8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43020-5011-6B09-DE1D-428CB01B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CEE9D-8022-4B0A-A53C-2903FBCF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5B6C3-033A-909F-3CE1-EADB135F2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568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9711-010C-DA2E-9051-162B3EE0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1840-3407-94BC-0B43-492D7AF50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42D3A-028A-740B-9133-A3BDCD00F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2DF44-481E-5AC8-229E-0C2FDA3FF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E71E71-49A1-E7E3-B93E-CEA9E05C2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8A7162-57D1-4B47-8852-C01573C9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68141E-A3B9-BD0C-68EB-FA5CF6C7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6024F-AB05-2C60-EF04-4557D101B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45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8008-ED62-8682-5DD7-962991C0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2A5968-6682-9AF5-81E1-A3986B89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BAFBF-FC78-9A6D-67E2-4E9CE7543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19366-8C2C-447C-D064-941E2A9A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26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B056D1-8C41-9137-05EF-35AE4FB8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85FE7-1273-2DF5-A019-06BF7DD00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536D2-CAE2-AD3C-3C7A-7DF1BAD7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02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DA96-C844-B965-63FD-EB5208DD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AC972-481D-F74E-57C1-C2A167FD1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FC831-0645-1DAF-A1EA-6200FC208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C73CD-4B57-D000-821A-3DCB0929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041E-22A4-75CA-8B3B-8141187C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F3054-7578-4716-8FC7-7F6691080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473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AE187-7684-B7F0-9D06-B0F388DF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90A6E-D33F-119A-CA18-7DA150A0A7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4A3FF-0E1C-4AEF-EEB0-E79813AC6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68541-4A1E-DE05-0022-31A91A36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04-CFFB-B220-133D-E6F33F69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FDD67-0F51-8BB5-8034-46E3E82F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1375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A4696-E85E-ED1F-9F0A-B2FAF6CCD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13F7B-F5AE-A05E-FD1A-551C2EB90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F3A4-00BE-3DDA-BD0E-783F6F9C9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02943-9188-41BC-85AD-B17F199A9790}" type="datetimeFigureOut">
              <a:rPr lang="en-SG" smtClean="0"/>
              <a:t>10/4/2025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10D23-8A1F-26B0-DEDB-D649DDDB9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65E71-EE1A-4E63-8D00-C49C7093E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AE297-51EB-4458-BCF5-4D7BBE3D955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706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F0C4503-54B7-12E9-B022-1C34C86B32FF}"/>
              </a:ext>
            </a:extLst>
          </p:cNvPr>
          <p:cNvSpPr/>
          <p:nvPr/>
        </p:nvSpPr>
        <p:spPr>
          <a:xfrm>
            <a:off x="1687076" y="459800"/>
            <a:ext cx="3589012" cy="338710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68513-CAA5-3C91-DBE9-4224CFBBC14A}"/>
              </a:ext>
            </a:extLst>
          </p:cNvPr>
          <p:cNvSpPr txBox="1"/>
          <p:nvPr/>
        </p:nvSpPr>
        <p:spPr>
          <a:xfrm>
            <a:off x="2311853" y="876754"/>
            <a:ext cx="2443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Forensics and Incident Response</a:t>
            </a:r>
            <a:endParaRPr lang="en-SG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E2B2AB-45F3-874F-BE82-107CAF3031C4}"/>
              </a:ext>
            </a:extLst>
          </p:cNvPr>
          <p:cNvSpPr/>
          <p:nvPr/>
        </p:nvSpPr>
        <p:spPr>
          <a:xfrm>
            <a:off x="1899862" y="1695321"/>
            <a:ext cx="1538474" cy="152704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AD397-EF7E-2300-6A28-05AD81BFD302}"/>
              </a:ext>
            </a:extLst>
          </p:cNvPr>
          <p:cNvSpPr txBox="1"/>
          <p:nvPr/>
        </p:nvSpPr>
        <p:spPr>
          <a:xfrm>
            <a:off x="2068643" y="1997180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Security Incident response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2BB4BB-5847-9FFA-F109-DB9EDC49FA82}"/>
              </a:ext>
            </a:extLst>
          </p:cNvPr>
          <p:cNvSpPr/>
          <p:nvPr/>
        </p:nvSpPr>
        <p:spPr>
          <a:xfrm>
            <a:off x="3587975" y="1716236"/>
            <a:ext cx="1538474" cy="152704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5CD48-7465-1AF4-F93E-3F7DFF36415E}"/>
              </a:ext>
            </a:extLst>
          </p:cNvPr>
          <p:cNvSpPr txBox="1"/>
          <p:nvPr/>
        </p:nvSpPr>
        <p:spPr>
          <a:xfrm>
            <a:off x="3797681" y="2018095"/>
            <a:ext cx="1200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>
                <a:solidFill>
                  <a:schemeClr val="bg1"/>
                </a:solidFill>
              </a:rPr>
              <a:t>Digital Forensics</a:t>
            </a:r>
          </a:p>
          <a:p>
            <a:r>
              <a:rPr lang="en-SG" b="1" dirty="0">
                <a:solidFill>
                  <a:schemeClr val="bg1"/>
                </a:solidFill>
              </a:rPr>
              <a:t>Analysis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A797C7-7620-4CF4-BB6A-98933C28BE5B}"/>
              </a:ext>
            </a:extLst>
          </p:cNvPr>
          <p:cNvSpPr/>
          <p:nvPr/>
        </p:nvSpPr>
        <p:spPr>
          <a:xfrm>
            <a:off x="3018296" y="3411184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9D015A-083F-9D8F-2115-424E34F9ED04}"/>
              </a:ext>
            </a:extLst>
          </p:cNvPr>
          <p:cNvSpPr txBox="1"/>
          <p:nvPr/>
        </p:nvSpPr>
        <p:spPr>
          <a:xfrm>
            <a:off x="3036713" y="3417884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Respond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BA83D-B6C7-36CC-B4E7-7ACAEF5F7CA7}"/>
              </a:ext>
            </a:extLst>
          </p:cNvPr>
          <p:cNvSpPr/>
          <p:nvPr/>
        </p:nvSpPr>
        <p:spPr>
          <a:xfrm>
            <a:off x="3036713" y="3891762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C63E5-CF79-487A-FE16-A2CCDD18C25D}"/>
              </a:ext>
            </a:extLst>
          </p:cNvPr>
          <p:cNvSpPr txBox="1"/>
          <p:nvPr/>
        </p:nvSpPr>
        <p:spPr>
          <a:xfrm>
            <a:off x="3055131" y="3898462"/>
            <a:ext cx="76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Follow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691AB6-B2A2-4C22-2C41-A0E743229857}"/>
              </a:ext>
            </a:extLst>
          </p:cNvPr>
          <p:cNvSpPr/>
          <p:nvPr/>
        </p:nvSpPr>
        <p:spPr>
          <a:xfrm>
            <a:off x="3048778" y="4362410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F769D-D016-E6B6-AD6D-74EB6A3BE75E}"/>
              </a:ext>
            </a:extLst>
          </p:cNvPr>
          <p:cNvSpPr txBox="1"/>
          <p:nvPr/>
        </p:nvSpPr>
        <p:spPr>
          <a:xfrm>
            <a:off x="3067195" y="4369110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Minimize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D44289-A378-ECDF-0AF5-15F515A5AD85}"/>
              </a:ext>
            </a:extLst>
          </p:cNvPr>
          <p:cNvSpPr/>
          <p:nvPr/>
        </p:nvSpPr>
        <p:spPr>
          <a:xfrm>
            <a:off x="3043290" y="4791229"/>
            <a:ext cx="1061037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27AEA-58A2-B353-1AF3-E35BB5F6262A}"/>
              </a:ext>
            </a:extLst>
          </p:cNvPr>
          <p:cNvSpPr txBox="1"/>
          <p:nvPr/>
        </p:nvSpPr>
        <p:spPr>
          <a:xfrm>
            <a:off x="3061707" y="4797929"/>
            <a:ext cx="1102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i="0" dirty="0">
                <a:solidFill>
                  <a:srgbClr val="000000"/>
                </a:solidFill>
                <a:effectLst/>
                <a:latin typeface="neue-haas-grotesk-display"/>
              </a:rPr>
              <a:t>Strengthen</a:t>
            </a:r>
            <a:r>
              <a:rPr lang="en-SG" sz="1400" b="0" i="0" dirty="0">
                <a:solidFill>
                  <a:srgbClr val="000000"/>
                </a:solidFill>
                <a:effectLst/>
                <a:latin typeface="neue-haas-grotesk-display"/>
              </a:rPr>
              <a:t> </a:t>
            </a:r>
            <a:r>
              <a:rPr lang="en-SG" sz="1400" b="1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19E902-C484-E910-AB87-E32D4466E1FD}"/>
              </a:ext>
            </a:extLst>
          </p:cNvPr>
          <p:cNvSpPr/>
          <p:nvPr/>
        </p:nvSpPr>
        <p:spPr>
          <a:xfrm>
            <a:off x="1553794" y="3898188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95B1A0-BC72-3185-1C81-DFE2C70A8E0D}"/>
              </a:ext>
            </a:extLst>
          </p:cNvPr>
          <p:cNvSpPr txBox="1"/>
          <p:nvPr/>
        </p:nvSpPr>
        <p:spPr>
          <a:xfrm>
            <a:off x="1572211" y="3904888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Recover</a:t>
            </a:r>
            <a:endParaRPr lang="en-SG" sz="1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C1B8EC-38F5-4DF1-0080-EAADC38E744D}"/>
              </a:ext>
            </a:extLst>
          </p:cNvPr>
          <p:cNvSpPr/>
          <p:nvPr/>
        </p:nvSpPr>
        <p:spPr>
          <a:xfrm>
            <a:off x="1553794" y="4463883"/>
            <a:ext cx="782483" cy="3178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06343-3398-3016-9D10-3211ED6F18B0}"/>
              </a:ext>
            </a:extLst>
          </p:cNvPr>
          <p:cNvSpPr txBox="1"/>
          <p:nvPr/>
        </p:nvSpPr>
        <p:spPr>
          <a:xfrm>
            <a:off x="1572211" y="4470583"/>
            <a:ext cx="782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rgbClr val="000000"/>
                </a:solidFill>
                <a:latin typeface="neue-haas-grotesk-display"/>
              </a:rPr>
              <a:t>Assist</a:t>
            </a:r>
            <a:endParaRPr lang="en-SG" sz="14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6B0E3F9-C1EF-E397-EC0E-B35C21F99666}"/>
              </a:ext>
            </a:extLst>
          </p:cNvPr>
          <p:cNvCxnSpPr>
            <a:stCxn id="6" idx="4"/>
          </p:cNvCxnSpPr>
          <p:nvPr/>
        </p:nvCxnSpPr>
        <p:spPr>
          <a:xfrm>
            <a:off x="2669099" y="3222369"/>
            <a:ext cx="0" cy="1715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529AFD5-5EA5-D45D-C73B-7679BD98D4B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678308" y="3570098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3CF341-F970-C9C5-D57F-6E107644C4F3}"/>
              </a:ext>
            </a:extLst>
          </p:cNvPr>
          <p:cNvCxnSpPr>
            <a:cxnSpLocks/>
          </p:cNvCxnSpPr>
          <p:nvPr/>
        </p:nvCxnSpPr>
        <p:spPr>
          <a:xfrm>
            <a:off x="2678308" y="401510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EB0CBF-8E0F-33F3-A79B-5F6ABD49F4F8}"/>
              </a:ext>
            </a:extLst>
          </p:cNvPr>
          <p:cNvCxnSpPr>
            <a:cxnSpLocks/>
          </p:cNvCxnSpPr>
          <p:nvPr/>
        </p:nvCxnSpPr>
        <p:spPr>
          <a:xfrm>
            <a:off x="2678308" y="4518026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7CBACC4-B7D0-7105-4FCB-9F165CEECBF2}"/>
              </a:ext>
            </a:extLst>
          </p:cNvPr>
          <p:cNvCxnSpPr>
            <a:cxnSpLocks/>
          </p:cNvCxnSpPr>
          <p:nvPr/>
        </p:nvCxnSpPr>
        <p:spPr>
          <a:xfrm>
            <a:off x="2669099" y="4937760"/>
            <a:ext cx="3399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0E2FA64-33DC-C0F4-BDFF-8843FF537AC9}"/>
              </a:ext>
            </a:extLst>
          </p:cNvPr>
          <p:cNvCxnSpPr>
            <a:cxnSpLocks/>
          </p:cNvCxnSpPr>
          <p:nvPr/>
        </p:nvCxnSpPr>
        <p:spPr>
          <a:xfrm flipH="1">
            <a:off x="2336277" y="4088258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E5D6E6-43C7-A8CD-DEB3-FAF093DA4F79}"/>
              </a:ext>
            </a:extLst>
          </p:cNvPr>
          <p:cNvCxnSpPr>
            <a:cxnSpLocks/>
          </p:cNvCxnSpPr>
          <p:nvPr/>
        </p:nvCxnSpPr>
        <p:spPr>
          <a:xfrm flipH="1">
            <a:off x="2327262" y="4600322"/>
            <a:ext cx="3328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13FAC20E-1D15-9DC2-E45E-67135937C20B}"/>
              </a:ext>
            </a:extLst>
          </p:cNvPr>
          <p:cNvSpPr/>
          <p:nvPr/>
        </p:nvSpPr>
        <p:spPr>
          <a:xfrm>
            <a:off x="5673756" y="1495209"/>
            <a:ext cx="1650588" cy="6627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A1A9F5-0F97-94B4-A08F-71EC22F117C4}"/>
              </a:ext>
            </a:extLst>
          </p:cNvPr>
          <p:cNvSpPr txBox="1"/>
          <p:nvPr/>
        </p:nvSpPr>
        <p:spPr>
          <a:xfrm>
            <a:off x="5924353" y="1564986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File system forensics 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84DFF75-E87F-4C20-F9B5-6935E25D71A9}"/>
              </a:ext>
            </a:extLst>
          </p:cNvPr>
          <p:cNvSpPr/>
          <p:nvPr/>
        </p:nvSpPr>
        <p:spPr>
          <a:xfrm>
            <a:off x="5719476" y="2348428"/>
            <a:ext cx="1650588" cy="66277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012069-4011-84C9-0087-C62C580705FA}"/>
              </a:ext>
            </a:extLst>
          </p:cNvPr>
          <p:cNvSpPr txBox="1"/>
          <p:nvPr/>
        </p:nvSpPr>
        <p:spPr>
          <a:xfrm>
            <a:off x="5970073" y="2418205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Memory forensics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2DBC2EF-E5F4-A3E7-F7BB-0CFAF8753FFB}"/>
              </a:ext>
            </a:extLst>
          </p:cNvPr>
          <p:cNvSpPr/>
          <p:nvPr/>
        </p:nvSpPr>
        <p:spPr>
          <a:xfrm>
            <a:off x="5719476" y="3253801"/>
            <a:ext cx="1650588" cy="662775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1CD6AA-DD29-415A-1A0D-BEECC571BA0E}"/>
              </a:ext>
            </a:extLst>
          </p:cNvPr>
          <p:cNvSpPr txBox="1"/>
          <p:nvPr/>
        </p:nvSpPr>
        <p:spPr>
          <a:xfrm>
            <a:off x="5970073" y="3323578"/>
            <a:ext cx="1244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Network forensics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5BF4DE90-2944-CD72-9F83-9229302EC55D}"/>
              </a:ext>
            </a:extLst>
          </p:cNvPr>
          <p:cNvSpPr/>
          <p:nvPr/>
        </p:nvSpPr>
        <p:spPr>
          <a:xfrm>
            <a:off x="5719476" y="4127108"/>
            <a:ext cx="1650588" cy="66277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437B69A-E103-D7C1-385F-4B6F55302423}"/>
              </a:ext>
            </a:extLst>
          </p:cNvPr>
          <p:cNvSpPr txBox="1"/>
          <p:nvPr/>
        </p:nvSpPr>
        <p:spPr>
          <a:xfrm>
            <a:off x="5924354" y="4255140"/>
            <a:ext cx="1399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Log and record analysis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7CE3373-99DE-F349-9BD4-7215D33B7466}"/>
              </a:ext>
            </a:extLst>
          </p:cNvPr>
          <p:cNvCxnSpPr>
            <a:cxnSpLocks/>
          </p:cNvCxnSpPr>
          <p:nvPr/>
        </p:nvCxnSpPr>
        <p:spPr>
          <a:xfrm>
            <a:off x="5400107" y="1826596"/>
            <a:ext cx="0" cy="26439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E4EA35D-2CD7-AF91-74C1-BF80DD571050}"/>
              </a:ext>
            </a:extLst>
          </p:cNvPr>
          <p:cNvCxnSpPr>
            <a:cxnSpLocks/>
          </p:cNvCxnSpPr>
          <p:nvPr/>
        </p:nvCxnSpPr>
        <p:spPr>
          <a:xfrm>
            <a:off x="5126449" y="2479760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EEB526-4470-4DA1-04FA-101B8AA05BAE}"/>
              </a:ext>
            </a:extLst>
          </p:cNvPr>
          <p:cNvCxnSpPr>
            <a:cxnSpLocks/>
          </p:cNvCxnSpPr>
          <p:nvPr/>
        </p:nvCxnSpPr>
        <p:spPr>
          <a:xfrm>
            <a:off x="5400098" y="1826596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CDD04E3-7662-2C78-101C-F7EC912E7747}"/>
              </a:ext>
            </a:extLst>
          </p:cNvPr>
          <p:cNvCxnSpPr>
            <a:cxnSpLocks/>
          </p:cNvCxnSpPr>
          <p:nvPr/>
        </p:nvCxnSpPr>
        <p:spPr>
          <a:xfrm>
            <a:off x="5400098" y="2692851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0E3B4AA-E3B6-C806-1DC6-F4D3D0AC1F47}"/>
              </a:ext>
            </a:extLst>
          </p:cNvPr>
          <p:cNvCxnSpPr>
            <a:cxnSpLocks/>
          </p:cNvCxnSpPr>
          <p:nvPr/>
        </p:nvCxnSpPr>
        <p:spPr>
          <a:xfrm>
            <a:off x="5400098" y="360494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8F3E6C-1F2E-C63B-232C-B6D8ED884D10}"/>
              </a:ext>
            </a:extLst>
          </p:cNvPr>
          <p:cNvCxnSpPr>
            <a:cxnSpLocks/>
          </p:cNvCxnSpPr>
          <p:nvPr/>
        </p:nvCxnSpPr>
        <p:spPr>
          <a:xfrm>
            <a:off x="5400098" y="4470583"/>
            <a:ext cx="273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56A963D-8B09-5864-43E5-DBCED39E7F43}"/>
              </a:ext>
            </a:extLst>
          </p:cNvPr>
          <p:cNvCxnSpPr>
            <a:cxnSpLocks/>
          </p:cNvCxnSpPr>
          <p:nvPr/>
        </p:nvCxnSpPr>
        <p:spPr>
          <a:xfrm>
            <a:off x="7324344" y="1826596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65262DBB-4EE6-3EC0-953C-8BE6C38A08E0}"/>
              </a:ext>
            </a:extLst>
          </p:cNvPr>
          <p:cNvSpPr/>
          <p:nvPr/>
        </p:nvSpPr>
        <p:spPr>
          <a:xfrm>
            <a:off x="7597992" y="1652601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E01 Disk Image 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EFA8ED-7A4F-7707-049E-906908891118}"/>
              </a:ext>
            </a:extLst>
          </p:cNvPr>
          <p:cNvCxnSpPr>
            <a:cxnSpLocks/>
          </p:cNvCxnSpPr>
          <p:nvPr/>
        </p:nvCxnSpPr>
        <p:spPr>
          <a:xfrm>
            <a:off x="7373773" y="266521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2AF92B-358F-3D5F-2BB5-EF07319DE591}"/>
              </a:ext>
            </a:extLst>
          </p:cNvPr>
          <p:cNvSpPr/>
          <p:nvPr/>
        </p:nvSpPr>
        <p:spPr>
          <a:xfrm>
            <a:off x="7620661" y="250138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Memory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0C3C4C-121D-D597-092F-E7B0AF19EA0A}"/>
              </a:ext>
            </a:extLst>
          </p:cNvPr>
          <p:cNvCxnSpPr>
            <a:cxnSpLocks/>
          </p:cNvCxnSpPr>
          <p:nvPr/>
        </p:nvCxnSpPr>
        <p:spPr>
          <a:xfrm>
            <a:off x="7373773" y="3561835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6F4E4EA-372E-5FA3-1CF0-4D9233D31253}"/>
              </a:ext>
            </a:extLst>
          </p:cNvPr>
          <p:cNvSpPr/>
          <p:nvPr/>
        </p:nvSpPr>
        <p:spPr>
          <a:xfrm>
            <a:off x="7620661" y="3398008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TCP Dump</a:t>
            </a:r>
            <a:endParaRPr lang="en-SG" sz="1400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C91DFEA-97ED-1C2F-AE36-CCC24EE5D62C}"/>
              </a:ext>
            </a:extLst>
          </p:cNvPr>
          <p:cNvCxnSpPr>
            <a:cxnSpLocks/>
          </p:cNvCxnSpPr>
          <p:nvPr/>
        </p:nvCxnSpPr>
        <p:spPr>
          <a:xfrm>
            <a:off x="7392753" y="4458460"/>
            <a:ext cx="2468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A1D09C4-18FB-DBEE-9696-D6AD25C88474}"/>
              </a:ext>
            </a:extLst>
          </p:cNvPr>
          <p:cNvSpPr/>
          <p:nvPr/>
        </p:nvSpPr>
        <p:spPr>
          <a:xfrm>
            <a:off x="7639641" y="4294633"/>
            <a:ext cx="1382108" cy="3276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Logs Data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4A6F1A5-6EE8-082A-EDFC-1A2E894115A1}"/>
              </a:ext>
            </a:extLst>
          </p:cNvPr>
          <p:cNvSpPr/>
          <p:nvPr/>
        </p:nvSpPr>
        <p:spPr>
          <a:xfrm>
            <a:off x="5524117" y="2252033"/>
            <a:ext cx="3601592" cy="8379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061D416-42A2-FA7C-3D16-52C37F9B1529}"/>
              </a:ext>
            </a:extLst>
          </p:cNvPr>
          <p:cNvCxnSpPr>
            <a:cxnSpLocks/>
          </p:cNvCxnSpPr>
          <p:nvPr/>
        </p:nvCxnSpPr>
        <p:spPr>
          <a:xfrm>
            <a:off x="7424757" y="1399070"/>
            <a:ext cx="0" cy="83471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3CC6188-EC8F-A3A3-1CDA-E577490A26BC}"/>
              </a:ext>
            </a:extLst>
          </p:cNvPr>
          <p:cNvSpPr txBox="1"/>
          <p:nvPr/>
        </p:nvSpPr>
        <p:spPr>
          <a:xfrm>
            <a:off x="6861645" y="876754"/>
            <a:ext cx="19165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The topic we focus on in this article  </a:t>
            </a:r>
            <a:endParaRPr lang="en-SG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516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neue-haas-grotesk-display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6</cp:revision>
  <dcterms:created xsi:type="dcterms:W3CDTF">2025-04-10T02:37:05Z</dcterms:created>
  <dcterms:modified xsi:type="dcterms:W3CDTF">2025-04-10T04:13:05Z</dcterms:modified>
</cp:coreProperties>
</file>