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8645-216D-F38E-A43F-1E5A8ADB4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CD8E2-193E-1C98-421C-B70C4CB86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B29CB-7F6B-8A71-5268-AFED89D4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700F-88A8-4B7A-8708-4AB5C1AD9743}" type="datetimeFigureOut">
              <a:rPr lang="en-SG" smtClean="0"/>
              <a:t>1/6/2025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4C1F8-34FF-04F6-42BF-1182D9E6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85D99-AB17-930A-4CCC-A1A5690C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D7D1-07F2-408E-A61A-2FF0A059FB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576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1D2D-D365-5C48-01FB-13587B2B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17298-6C33-CB2F-A9E2-2F9323EF3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4D84E-4B86-7866-8D1C-94A6085A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700F-88A8-4B7A-8708-4AB5C1AD9743}" type="datetimeFigureOut">
              <a:rPr lang="en-SG" smtClean="0"/>
              <a:t>1/6/2025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4C642-9FC1-DB26-2475-FBF24404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D39B2-6964-1C89-87CF-DA6FED78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D7D1-07F2-408E-A61A-2FF0A059FB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834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9D7C18-1E80-A30E-B966-75F5B6CF8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9D81C-7379-0C4A-EC5D-6E4FE6905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C4CDA-7157-90EA-3C86-5F7D9C25A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700F-88A8-4B7A-8708-4AB5C1AD9743}" type="datetimeFigureOut">
              <a:rPr lang="en-SG" smtClean="0"/>
              <a:t>1/6/2025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1E543-290B-E664-56CF-3227D51A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80F15-78E9-5626-1022-E47216F0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D7D1-07F2-408E-A61A-2FF0A059FB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468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64AF-547E-CC18-D2B9-57E0D698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78B73-A9AD-2CD5-2B6D-A2E46694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E0EE-64BC-3552-2F8D-97BAE6FF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700F-88A8-4B7A-8708-4AB5C1AD9743}" type="datetimeFigureOut">
              <a:rPr lang="en-SG" smtClean="0"/>
              <a:t>1/6/2025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70B19-E2A2-AB19-6D03-BA8FCD9B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B49F2-7193-DB1D-6D63-1E8F3599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D7D1-07F2-408E-A61A-2FF0A059FB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251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44C7A-3C14-6111-2E21-4858A8EFB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6DFFE-1E88-8C5B-B205-9914C6589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14F11-6626-5D02-45A3-027C9B5A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700F-88A8-4B7A-8708-4AB5C1AD9743}" type="datetimeFigureOut">
              <a:rPr lang="en-SG" smtClean="0"/>
              <a:t>1/6/2025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7A259-ABF0-793F-E067-8B32233C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DF30D-9E3A-922D-632E-385FA736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D7D1-07F2-408E-A61A-2FF0A059FB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281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F7234-FA95-54AE-BBFF-DDCD6E53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90A03-F0F4-D7A1-260B-A06C7E9BE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882DB-9C4E-B7E8-62A8-FBD48DE75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59844-482E-81B3-6FC5-DAC2B096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700F-88A8-4B7A-8708-4AB5C1AD9743}" type="datetimeFigureOut">
              <a:rPr lang="en-SG" smtClean="0"/>
              <a:t>1/6/2025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09295-671F-5E7C-BC0A-B6536025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497CE-C569-AD2F-2343-9979DDB9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D7D1-07F2-408E-A61A-2FF0A059FB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457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8B87-AC49-DD29-9382-081E352C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22606-0F18-9300-0376-CC5E722F5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C1317-50E2-D840-E399-9FBEC268F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92CD1-15B5-2427-EE9F-8F8EAE695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39B9F-731E-0E83-2462-0CBCE2D05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E5D5F3-423B-4C1F-496D-265F0EBB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700F-88A8-4B7A-8708-4AB5C1AD9743}" type="datetimeFigureOut">
              <a:rPr lang="en-SG" smtClean="0"/>
              <a:t>1/6/2025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8568D9-BC37-1161-1648-E7295CAB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F5216-F391-A6E4-587C-41A88879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D7D1-07F2-408E-A61A-2FF0A059FB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754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D93C-0150-9629-A99B-BD49A6E2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0C9E81-FC07-9BA7-7926-0FFACA9F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700F-88A8-4B7A-8708-4AB5C1AD9743}" type="datetimeFigureOut">
              <a:rPr lang="en-SG" smtClean="0"/>
              <a:t>1/6/2025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67615-B58A-292F-D8FE-50255906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86CBC-4EAF-6725-5322-E7B5891E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D7D1-07F2-408E-A61A-2FF0A059FB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248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F587E-7B8E-A3F9-E198-26539CF2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700F-88A8-4B7A-8708-4AB5C1AD9743}" type="datetimeFigureOut">
              <a:rPr lang="en-SG" smtClean="0"/>
              <a:t>1/6/2025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990FEB-E94C-A35A-83AF-F07D07B2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5C1B8-0487-A50E-5D46-F70422BF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D7D1-07F2-408E-A61A-2FF0A059FB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321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A0CC-31E1-687D-5C19-42C23FD0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5CFE-5510-C692-2A62-B31ABE7AC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EEBE6-B694-DB86-03FB-BCB088641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655AE-7A2A-2AC4-965D-B93D81D1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700F-88A8-4B7A-8708-4AB5C1AD9743}" type="datetimeFigureOut">
              <a:rPr lang="en-SG" smtClean="0"/>
              <a:t>1/6/2025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74E79-0D05-7E47-6341-4EC97F01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9E278-901E-F9D8-1148-108C24CC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D7D1-07F2-408E-A61A-2FF0A059FB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754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737F-0C68-01C8-3377-DC7105AE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E3172-A9A9-32C3-9153-8DAEE8714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57519-1249-18A6-4D4E-3C7CF5AF3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4B01F-3392-658D-FCD8-5623E306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700F-88A8-4B7A-8708-4AB5C1AD9743}" type="datetimeFigureOut">
              <a:rPr lang="en-SG" smtClean="0"/>
              <a:t>1/6/2025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DE9DB-E01D-E6BA-17B4-5666989C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0035D-5F10-EEBF-D226-6366A2C9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5D7D1-07F2-408E-A61A-2FF0A059FB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980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D99214-CF92-70B1-45D4-D6BF125F5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01014-55A3-87E7-0831-C5CD2BC24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410DD-41E0-13E0-62EB-013774EA1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26700F-88A8-4B7A-8708-4AB5C1AD9743}" type="datetimeFigureOut">
              <a:rPr lang="en-SG" smtClean="0"/>
              <a:t>1/6/2025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AD370-A3A2-2AC5-CE30-9962D7684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6E924-51EC-853E-D6FB-755DA44FA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45D7D1-07F2-408E-A61A-2FF0A059FB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02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1349A3CB-C839-7094-3E36-D483E6014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784" y="3287553"/>
            <a:ext cx="2532660" cy="2472645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14BD402-69E0-A818-D35F-E0198246F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921" y="1759158"/>
            <a:ext cx="1863058" cy="11645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Graphic 8" descr="Laptop outline">
            <a:extLst>
              <a:ext uri="{FF2B5EF4-FFF2-40B4-BE49-F238E27FC236}">
                <a16:creationId xmlns:a16="http://schemas.microsoft.com/office/drawing/2014/main" id="{C5A75E6C-F46E-E757-7AD7-3FF092DEE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5470" y="869732"/>
            <a:ext cx="3216443" cy="3216443"/>
          </a:xfrm>
          <a:prstGeom prst="rect">
            <a:avLst/>
          </a:prstGeom>
        </p:spPr>
      </p:pic>
      <p:pic>
        <p:nvPicPr>
          <p:cNvPr id="10" name="Graphic 9" descr="Laptop outline">
            <a:extLst>
              <a:ext uri="{FF2B5EF4-FFF2-40B4-BE49-F238E27FC236}">
                <a16:creationId xmlns:a16="http://schemas.microsoft.com/office/drawing/2014/main" id="{2ACC8E5F-53CC-192D-A096-2EE2017C6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3993" y="3237167"/>
            <a:ext cx="3060781" cy="3060781"/>
          </a:xfrm>
          <a:prstGeom prst="rect">
            <a:avLst/>
          </a:prstGeom>
        </p:spPr>
      </p:pic>
      <p:pic>
        <p:nvPicPr>
          <p:cNvPr id="12" name="Picture 11" descr="A computer screen shot of a computer screen&#10;&#10;AI-generated content may be incorrect.">
            <a:extLst>
              <a:ext uri="{FF2B5EF4-FFF2-40B4-BE49-F238E27FC236}">
                <a16:creationId xmlns:a16="http://schemas.microsoft.com/office/drawing/2014/main" id="{DE2D1DC3-B471-E35C-19EE-9A9FB18522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785" y="4095064"/>
            <a:ext cx="1953477" cy="121931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026" name="Picture 2" descr="Quick &amp; Easy Ubuntu Server">
            <a:extLst>
              <a:ext uri="{FF2B5EF4-FFF2-40B4-BE49-F238E27FC236}">
                <a16:creationId xmlns:a16="http://schemas.microsoft.com/office/drawing/2014/main" id="{89B8B811-B081-365E-7034-58BF1787A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24" y="3174015"/>
            <a:ext cx="1824390" cy="128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Computer with solid fill">
            <a:extLst>
              <a:ext uri="{FF2B5EF4-FFF2-40B4-BE49-F238E27FC236}">
                <a16:creationId xmlns:a16="http://schemas.microsoft.com/office/drawing/2014/main" id="{56C12DB4-679B-2AFD-C2DF-A354D6BF7E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1724" y="2574210"/>
            <a:ext cx="2740167" cy="274016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73E601-DDB1-F508-880F-86D1C7B5B4CB}"/>
              </a:ext>
            </a:extLst>
          </p:cNvPr>
          <p:cNvCxnSpPr>
            <a:cxnSpLocks/>
          </p:cNvCxnSpPr>
          <p:nvPr/>
        </p:nvCxnSpPr>
        <p:spPr>
          <a:xfrm flipH="1">
            <a:off x="3669632" y="2451324"/>
            <a:ext cx="2183866" cy="97767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BEF804-E881-2C77-41D6-F500CF83EFFC}"/>
              </a:ext>
            </a:extLst>
          </p:cNvPr>
          <p:cNvCxnSpPr>
            <a:cxnSpLocks/>
          </p:cNvCxnSpPr>
          <p:nvPr/>
        </p:nvCxnSpPr>
        <p:spPr>
          <a:xfrm flipH="1" flipV="1">
            <a:off x="3740614" y="4206748"/>
            <a:ext cx="2112884" cy="60134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9EF30E-7C57-3D97-ACB1-F44800EC45D3}"/>
              </a:ext>
            </a:extLst>
          </p:cNvPr>
          <p:cNvSpPr txBox="1"/>
          <p:nvPr/>
        </p:nvSpPr>
        <p:spPr>
          <a:xfrm>
            <a:off x="3699391" y="3463865"/>
            <a:ext cx="1546999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VNC Connection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28" name="Picture 4" descr="Thinking Emoji [Free Download IOS Emojis]">
            <a:extLst>
              <a:ext uri="{FF2B5EF4-FFF2-40B4-BE49-F238E27FC236}">
                <a16:creationId xmlns:a16="http://schemas.microsoft.com/office/drawing/2014/main" id="{48BEA25F-FE91-C554-9EF3-CCFF1A572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402" y="1627819"/>
            <a:ext cx="1578385" cy="164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B980F07-9EDE-9003-CFFA-F35A9429133A}"/>
              </a:ext>
            </a:extLst>
          </p:cNvPr>
          <p:cNvSpPr txBox="1"/>
          <p:nvPr/>
        </p:nvSpPr>
        <p:spPr>
          <a:xfrm>
            <a:off x="791724" y="1470400"/>
            <a:ext cx="4753746" cy="1569660"/>
          </a:xfrm>
          <a:prstGeom prst="rect">
            <a:avLst/>
          </a:prstGeom>
          <a:noFill/>
          <a:ln w="19050"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Steps to Solve the VNC "Gray Screen" Issue on Ubuntu Systems</a:t>
            </a:r>
          </a:p>
        </p:txBody>
      </p:sp>
    </p:spTree>
    <p:extLst>
      <p:ext uri="{BB962C8B-B14F-4D97-AF65-F5344CB8AC3E}">
        <p14:creationId xmlns:p14="http://schemas.microsoft.com/office/powerpoint/2010/main" val="979104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</cp:revision>
  <dcterms:created xsi:type="dcterms:W3CDTF">2025-06-01T06:39:03Z</dcterms:created>
  <dcterms:modified xsi:type="dcterms:W3CDTF">2025-06-01T06:58:00Z</dcterms:modified>
</cp:coreProperties>
</file>