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F7B3-4C9C-6C77-1001-BBE087797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93724-27BE-8993-1E77-3EF50A32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2049-194C-D032-362B-11165602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E4FA-7686-E876-2E72-EFEDEF3D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CFD9-173F-420A-EDAD-C571A62A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97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463B-4E08-C601-FD91-291B6F60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D4AD2-105D-6B2A-9A91-4DC7C6753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CFDEF-29F4-F83B-2D07-5AB6B538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BA0C-7340-193D-C3B8-B2FD84A6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8FE9-9DA9-5691-140D-0AE7892C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551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F1A34-FC8F-ED04-3F48-CECC7DA14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8D2F1-D185-43BF-3322-35E19AC4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B9D2B-4E17-BCCF-94AE-8DFEDF44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4F40E-DEDC-63C5-5FB8-B116379C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F5F6-98DF-D3ED-29CB-26AC9EC1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80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94C5-2DCA-C912-D680-DDDA600E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7633-7ABB-379C-8692-16CD3A8B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7137-9AFD-CA8E-3031-E1778ABF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764A-AE0C-E615-B960-028765B8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AE37-FCBD-681E-7A71-CDCDEE48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392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BDD1-B876-873D-712A-35C0A8ED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BFA0E-2F37-507F-7AC3-35079245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89CB-D55D-2B42-C9C0-60054245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01CC-49E2-A97D-299D-2D65F550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E5DE-F255-DC34-8021-6CB2C142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20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342C-E618-1060-5DF8-CFC7F0E1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91E3-932D-9089-D420-5A41604A3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48096-0FD0-8C84-9335-AAB4EEC04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670F-FACF-CB1E-0B77-82D5F4E8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C4BE2-B879-D3A6-B48C-B5DEF369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6C3E0-1EBB-B23D-EF6B-6E888A49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67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287B-8E9B-FFFE-781D-5C91557CD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ADF22-103E-1B92-54FE-FA9BFAD3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15DC3-B26B-46CF-5B69-B0F8014A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48D67-1EAA-A7A7-BE8D-AB2B252C6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82CA1-E5F8-572A-3691-4DA49FD1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3F3598-331D-E14B-4A43-550DD13E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D508A-3303-305C-D9CD-0D023EDA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4B75D-ADCA-4F51-491B-4853DF5C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568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0960-5657-9861-B652-A0446BA4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3158F-9A97-52AE-FF8A-066A4727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DEB43-6B6C-4989-4EB9-6EFE4B6A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6BD83-D042-814D-171B-6DBB1CD9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79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3FA44-E9B4-9AF4-96AF-5AF8C350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8465F-A81B-F402-7FD0-09A4BC2C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F662-B77E-0E22-74FF-66ADA115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829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96BB-FB02-9DAA-F4EB-59C5048C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0B3A-BB65-074B-E42D-486BFDED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E53FB-FF5D-E42B-5D23-A2FABA345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B35AB-260B-36A7-6192-55868170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BB1C7-6793-AB8F-A00C-012E21F6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B3CCA-CCA2-0D39-A5C8-839B3B16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A36D-0E86-005B-BCDD-E2E2CEAB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313DC-3E7B-7AD3-3036-61D377B53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19944-A080-EFFA-71DC-0F219523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FA425-D8C8-44DE-5685-9D37FDED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7787A-A767-11E9-FF30-82CD9FDE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5CD4-A38C-9C93-6C7C-2F9A1E33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79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62367-462A-1B33-4AEB-EC1633DA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6614D-2EA9-EC89-27A3-1F4C93B47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B8D2-2029-80FD-4168-0E19D77E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A6EB3-A01D-4A25-9A41-BEA74B9CB05A}" type="datetimeFigureOut">
              <a:rPr lang="en-SG" smtClean="0"/>
              <a:t>22/8/2024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54D3F-857E-4C73-7A00-3FB001012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321E-890F-E422-1E16-EF9693891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E83C9D-204E-483A-8955-512174A2B1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35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51CEB-132A-7892-F321-76AF84C2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0" y="3528346"/>
            <a:ext cx="5269463" cy="2914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21291F-F77A-43EB-7E55-87DC39D587E2}"/>
              </a:ext>
            </a:extLst>
          </p:cNvPr>
          <p:cNvSpPr txBox="1"/>
          <p:nvPr/>
        </p:nvSpPr>
        <p:spPr>
          <a:xfrm>
            <a:off x="806352" y="5917883"/>
            <a:ext cx="2596896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Explosions and Debris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6D3C94-2F71-676C-A8E9-1CE5FAB1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0" y="354598"/>
            <a:ext cx="5269463" cy="2986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BFAC14-217A-9CFB-6037-3610753E6B69}"/>
              </a:ext>
            </a:extLst>
          </p:cNvPr>
          <p:cNvSpPr txBox="1"/>
          <p:nvPr/>
        </p:nvSpPr>
        <p:spPr>
          <a:xfrm>
            <a:off x="806352" y="2829267"/>
            <a:ext cx="416773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Dynamic Environmental Effects: Snow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28EDFF-0ADA-2875-1339-45B7F9CA5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999" y="354598"/>
            <a:ext cx="5147649" cy="301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4FCB21-CC8C-7B19-277F-63085D1BB65C}"/>
              </a:ext>
            </a:extLst>
          </p:cNvPr>
          <p:cNvSpPr txBox="1"/>
          <p:nvPr/>
        </p:nvSpPr>
        <p:spPr>
          <a:xfrm>
            <a:off x="6387400" y="2829267"/>
            <a:ext cx="266997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Magic and Spell Effects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5DBC16-3F62-975A-BAF5-B2A5A9490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999" y="3491751"/>
            <a:ext cx="5147648" cy="29515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03734-F266-4707-FE09-A22170122841}"/>
              </a:ext>
            </a:extLst>
          </p:cNvPr>
          <p:cNvSpPr txBox="1"/>
          <p:nvPr/>
        </p:nvSpPr>
        <p:spPr>
          <a:xfrm>
            <a:off x="6387399" y="5937266"/>
            <a:ext cx="222721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Fluid Simulations</a:t>
            </a:r>
          </a:p>
        </p:txBody>
      </p:sp>
    </p:spTree>
    <p:extLst>
      <p:ext uri="{BB962C8B-B14F-4D97-AF65-F5344CB8AC3E}">
        <p14:creationId xmlns:p14="http://schemas.microsoft.com/office/powerpoint/2010/main" val="263219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</cp:revision>
  <dcterms:created xsi:type="dcterms:W3CDTF">2024-08-22T01:36:47Z</dcterms:created>
  <dcterms:modified xsi:type="dcterms:W3CDTF">2024-08-22T01:51:34Z</dcterms:modified>
</cp:coreProperties>
</file>