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27686-0639-4705-A5BA-AA7EDAB93D84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B7A7-DA60-44F9-841D-F9802CF05E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48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8B7A7-DA60-44F9-841D-F9802CF05E2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59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C68-7D1E-89CD-CD4A-630E16D4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B343F-C27A-EB0D-8223-D44EF8A74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B814-C67D-7CA7-5D3D-A948DEE1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B556F-1C9F-AA5A-E252-0750FF17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C887-14C1-3B6E-A97D-5B974C68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84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9889-994B-D3C0-1523-1CC53833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2F336-C73A-719D-AFE8-30EC08319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534A-DC27-3FA4-E104-7FBE7B8F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4A2B-8540-F588-4B3C-B9976614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0D26-1745-C676-02EF-B3796DEA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72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A9F1D-DD7F-8751-B5A1-F121F4E6C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5E60-93C1-3942-1A3D-CC631A9A7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20BC-0A02-A62B-08FA-5843A092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24120-D3C3-9114-B4CE-1E697EE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0F00-F9C2-4ADD-5E9D-7E69342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58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7504-B79E-B782-7D65-5F64DFFC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59BB-7EBD-8A9F-3348-54144571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C9A3-0816-1DBE-8009-54FF7252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EE05B-7E12-D3F1-CB1F-AE9AA7C0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48E1-A8FE-CDEF-EBC8-A4AEC7BD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812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9355-10DB-9A42-E8F9-E48E410E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4E585-7223-A9B1-F0EA-4AD6D4B7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BAF8-43C9-054D-0331-F70C7CF9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C5FB-8060-5D91-9AD1-20400F8A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9AB6-9705-42F8-6D66-C01F3CA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4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2DD-6BEB-1E32-F2D8-8AE728C0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3F5D-E075-1C01-8CEC-38F4897AE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58756-B5B6-0BB9-B3AD-85795D07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57CE-62CB-37EE-234A-7ED2C55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230D-56EF-8954-8246-0EE30230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77EC1-EBB7-397E-DEFD-121E85CC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674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0F07-5AB7-7195-3866-8601BBF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F7DC-C045-08E1-C18F-4179212F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8EEDF-A51E-8FE0-05E5-1EF0DEEE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4DF5E-31F4-36FD-0133-B9B476882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684A4-9CCF-461D-D244-979142C8F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D7408-BDC9-FFDE-AB86-64A8D51F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08C2B-E9C6-5867-53E2-35FFED9F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46416-7C13-4C0C-5E3B-60CC9084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918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2500-CC67-CE5A-7F29-20BE09B9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D6DA3-38BD-B1E5-DED1-3E7BF02BB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086A5-C206-5F69-A097-B6F17A9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1AAB2-A59E-4EB5-6617-EBAA3D4A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36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9B558-EF2D-937E-84A9-E0568A0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99370-8B85-A04C-A329-6C4D2A4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C232-BA67-BAF5-4F51-6BF5DF36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3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E5CB-30A2-990D-0E55-515ADC81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A755-DA29-9FAA-6E41-5F4F6EE9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6385B-3142-17B8-F314-FB3CD807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7F26-012D-A07D-2C0E-22398D08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C654D-BBD4-FAA6-63B4-2C78F010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B0A96-0688-72C6-3E40-21A519AC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6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A2E0-A88A-7C80-3613-6E7DE877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B9D94-1630-A3AF-900C-B905508F3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1343-857D-C05A-DD0B-2D3B17CC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7FC-52EB-D491-6FAC-D72E7AE5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2156B-7A04-34C9-C660-D51703A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A9DE1-CEAD-EBE8-8717-71387C5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49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119FE-19B9-D7F9-DBDC-6F51E5A7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D85A4-0ACA-5567-4705-4816C376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3FDE-5E87-2D45-A590-171C4F670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5F1AA-6CA2-4487-AEBF-1827FADC72BF}" type="datetimeFigureOut">
              <a:rPr lang="en-SG" smtClean="0"/>
              <a:t>21/6/2025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8345-300B-3078-10E6-36DFDCAA0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B4E5-1797-2744-E425-BFD781AF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05B9C-33EF-4DC5-9C9B-F6ABBCBF7F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99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4BF39AC-9A2F-9546-9780-639493463BFF}"/>
              </a:ext>
            </a:extLst>
          </p:cNvPr>
          <p:cNvSpPr/>
          <p:nvPr/>
        </p:nvSpPr>
        <p:spPr>
          <a:xfrm>
            <a:off x="451821" y="3141233"/>
            <a:ext cx="900227" cy="2422069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640A9-5651-32C0-E8A3-6B8A115D2D6C}"/>
              </a:ext>
            </a:extLst>
          </p:cNvPr>
          <p:cNvSpPr txBox="1"/>
          <p:nvPr/>
        </p:nvSpPr>
        <p:spPr>
          <a:xfrm>
            <a:off x="336769" y="5595007"/>
            <a:ext cx="160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A5B42C-54C0-DD3A-2B16-349B47AA17CF}"/>
              </a:ext>
            </a:extLst>
          </p:cNvPr>
          <p:cNvSpPr/>
          <p:nvPr/>
        </p:nvSpPr>
        <p:spPr>
          <a:xfrm>
            <a:off x="4732354" y="372593"/>
            <a:ext cx="2384471" cy="40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HMI Program Main Thread 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4EA48-29C4-A1D1-BB1C-ADC5B8324984}"/>
              </a:ext>
            </a:extLst>
          </p:cNvPr>
          <p:cNvSpPr/>
          <p:nvPr/>
        </p:nvSpPr>
        <p:spPr>
          <a:xfrm>
            <a:off x="1922328" y="2926080"/>
            <a:ext cx="2197851" cy="3399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F28D-E985-7427-F6DC-7579FE848858}"/>
              </a:ext>
            </a:extLst>
          </p:cNvPr>
          <p:cNvSpPr txBox="1"/>
          <p:nvPr/>
        </p:nvSpPr>
        <p:spPr>
          <a:xfrm>
            <a:off x="1922266" y="2936094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OT Data Manager Thread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CA4CC-8D34-CBCD-AB52-07F9C58C9F05}"/>
              </a:ext>
            </a:extLst>
          </p:cNvPr>
          <p:cNvSpPr/>
          <p:nvPr/>
        </p:nvSpPr>
        <p:spPr>
          <a:xfrm>
            <a:off x="2029783" y="3427493"/>
            <a:ext cx="112220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ModBus</a:t>
            </a:r>
            <a:r>
              <a:rPr lang="en-US" sz="1200" b="1" dirty="0"/>
              <a:t>-TCP Comm Client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65CD6-1C44-3E56-4BDB-B3ED02C55F74}"/>
              </a:ext>
            </a:extLst>
          </p:cNvPr>
          <p:cNvSpPr/>
          <p:nvPr/>
        </p:nvSpPr>
        <p:spPr>
          <a:xfrm>
            <a:off x="2029783" y="3966723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Siemens-S7Comm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9B3A50-9BF7-98B7-2A01-C70EAF043F9E}"/>
              </a:ext>
            </a:extLst>
          </p:cNvPr>
          <p:cNvSpPr/>
          <p:nvPr/>
        </p:nvSpPr>
        <p:spPr>
          <a:xfrm>
            <a:off x="2029782" y="4543238"/>
            <a:ext cx="1543635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IEC-60870-5-104 Comm Client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1FAB8-337F-905C-6FEF-ED6C79D617B7}"/>
              </a:ext>
            </a:extLst>
          </p:cNvPr>
          <p:cNvSpPr/>
          <p:nvPr/>
        </p:nvSpPr>
        <p:spPr>
          <a:xfrm>
            <a:off x="2029783" y="5145081"/>
            <a:ext cx="1122206" cy="4182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OPC-UA</a:t>
            </a:r>
          </a:p>
          <a:p>
            <a:r>
              <a:rPr lang="en-US" sz="1200" b="1" dirty="0"/>
              <a:t>Comm Client</a:t>
            </a:r>
            <a:endParaRPr lang="en-SG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DA12F-FB86-70E3-DC74-E6AD842BE831}"/>
              </a:ext>
            </a:extLst>
          </p:cNvPr>
          <p:cNvSpPr/>
          <p:nvPr/>
        </p:nvSpPr>
        <p:spPr>
          <a:xfrm>
            <a:off x="2029782" y="5755801"/>
            <a:ext cx="1982820" cy="418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Raw OT Data Storage and process module</a:t>
            </a:r>
            <a:endParaRPr lang="en-SG" sz="1200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C1A985-922A-1644-CD49-0CA8927B4B65}"/>
              </a:ext>
            </a:extLst>
          </p:cNvPr>
          <p:cNvCxnSpPr>
            <a:stCxn id="7" idx="3"/>
          </p:cNvCxnSpPr>
          <p:nvPr/>
        </p:nvCxnSpPr>
        <p:spPr>
          <a:xfrm>
            <a:off x="3151988" y="3636604"/>
            <a:ext cx="677734" cy="2119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C0E74-4D20-C3DD-1C41-45B9497BB034}"/>
              </a:ext>
            </a:extLst>
          </p:cNvPr>
          <p:cNvCxnSpPr>
            <a:stCxn id="8" idx="3"/>
          </p:cNvCxnSpPr>
          <p:nvPr/>
        </p:nvCxnSpPr>
        <p:spPr>
          <a:xfrm>
            <a:off x="3573418" y="4175834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0C2F0A-8B42-61C5-9BAE-E0833C43AF91}"/>
              </a:ext>
            </a:extLst>
          </p:cNvPr>
          <p:cNvCxnSpPr>
            <a:cxnSpLocks/>
          </p:cNvCxnSpPr>
          <p:nvPr/>
        </p:nvCxnSpPr>
        <p:spPr>
          <a:xfrm>
            <a:off x="3573417" y="4746455"/>
            <a:ext cx="256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9DDEA-1683-9D80-925D-91ED88AE4378}"/>
              </a:ext>
            </a:extLst>
          </p:cNvPr>
          <p:cNvCxnSpPr>
            <a:cxnSpLocks/>
          </p:cNvCxnSpPr>
          <p:nvPr/>
        </p:nvCxnSpPr>
        <p:spPr>
          <a:xfrm>
            <a:off x="3151988" y="5393707"/>
            <a:ext cx="677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996A374-BE6B-7DFC-373A-BF16B94A7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99603" y="4068696"/>
            <a:ext cx="537465" cy="527573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5F864-62BE-C062-3CCA-D7041F322A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86830" y="4802426"/>
            <a:ext cx="537465" cy="51215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1D11C6-1FFE-6293-9B4E-BCDBD592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10277" y="3368514"/>
            <a:ext cx="549477" cy="49402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3E43B3-A80B-F9BC-DC95-443BAD671A4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213482" y="363660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51FAC7-F86D-9745-0C8D-CDB47BC79FFD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175833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060749-560F-0E9A-164E-4E8ADCDB49B8}"/>
              </a:ext>
            </a:extLst>
          </p:cNvPr>
          <p:cNvCxnSpPr>
            <a:cxnSpLocks/>
          </p:cNvCxnSpPr>
          <p:nvPr/>
        </p:nvCxnSpPr>
        <p:spPr>
          <a:xfrm flipH="1" flipV="1">
            <a:off x="1223720" y="4746454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DAEEE8-47E2-077D-2180-C75323FAC6B6}"/>
              </a:ext>
            </a:extLst>
          </p:cNvPr>
          <p:cNvCxnSpPr>
            <a:cxnSpLocks/>
          </p:cNvCxnSpPr>
          <p:nvPr/>
        </p:nvCxnSpPr>
        <p:spPr>
          <a:xfrm flipH="1" flipV="1">
            <a:off x="1213481" y="5343419"/>
            <a:ext cx="81630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8A2AC33-C87D-8C76-617A-BA8CD244C8BD}"/>
              </a:ext>
            </a:extLst>
          </p:cNvPr>
          <p:cNvSpPr/>
          <p:nvPr/>
        </p:nvSpPr>
        <p:spPr>
          <a:xfrm>
            <a:off x="1922266" y="1102199"/>
            <a:ext cx="2197851" cy="16824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99F79-F70E-DE32-E3DD-FB50EDB16A4C}"/>
              </a:ext>
            </a:extLst>
          </p:cNvPr>
          <p:cNvSpPr txBox="1"/>
          <p:nvPr/>
        </p:nvSpPr>
        <p:spPr>
          <a:xfrm>
            <a:off x="1922265" y="1168763"/>
            <a:ext cx="219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IT Data Manager Thread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45E5DC-3ADF-E3FF-33DB-9D241FFEDBBF}"/>
              </a:ext>
            </a:extLst>
          </p:cNvPr>
          <p:cNvSpPr/>
          <p:nvPr/>
        </p:nvSpPr>
        <p:spPr>
          <a:xfrm>
            <a:off x="2040021" y="1552739"/>
            <a:ext cx="1875763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Base Comm Client</a:t>
            </a:r>
            <a:endParaRPr lang="en-SG" sz="1200" b="1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896614-7881-3287-EA4A-D8CF9E6EE8CA}"/>
              </a:ext>
            </a:extLst>
          </p:cNvPr>
          <p:cNvSpPr/>
          <p:nvPr/>
        </p:nvSpPr>
        <p:spPr>
          <a:xfrm>
            <a:off x="2052873" y="1949909"/>
            <a:ext cx="1497452" cy="285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HMI Comm Client</a:t>
            </a:r>
            <a:endParaRPr lang="en-SG" sz="12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48656-B44D-BA59-4EAE-EB4CD605887B}"/>
              </a:ext>
            </a:extLst>
          </p:cNvPr>
          <p:cNvSpPr/>
          <p:nvPr/>
        </p:nvSpPr>
        <p:spPr>
          <a:xfrm>
            <a:off x="2057697" y="2368611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IT Data Storage module</a:t>
            </a:r>
            <a:endParaRPr lang="en-SG" sz="1200" b="1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5BEB26-4C3D-EEE0-48E8-7654DD5418AA}"/>
              </a:ext>
            </a:extLst>
          </p:cNvPr>
          <p:cNvSpPr/>
          <p:nvPr/>
        </p:nvSpPr>
        <p:spPr>
          <a:xfrm>
            <a:off x="424814" y="1964629"/>
            <a:ext cx="1122205" cy="3207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Master HMI</a:t>
            </a:r>
            <a:endParaRPr lang="en-SG" sz="12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4CE6-9668-B310-3011-401B222FBDF2}"/>
              </a:ext>
            </a:extLst>
          </p:cNvPr>
          <p:cNvSpPr/>
          <p:nvPr/>
        </p:nvSpPr>
        <p:spPr>
          <a:xfrm>
            <a:off x="429184" y="2439478"/>
            <a:ext cx="1122205" cy="3207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Slave HMI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77700-E8B8-471F-A7D6-06089B3DA9B1}"/>
              </a:ext>
            </a:extLst>
          </p:cNvPr>
          <p:cNvSpPr txBox="1"/>
          <p:nvPr/>
        </p:nvSpPr>
        <p:spPr>
          <a:xfrm>
            <a:off x="615220" y="3819508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F0FBF0-F91C-D6EB-7338-1223538DF111}"/>
              </a:ext>
            </a:extLst>
          </p:cNvPr>
          <p:cNvSpPr txBox="1"/>
          <p:nvPr/>
        </p:nvSpPr>
        <p:spPr>
          <a:xfrm>
            <a:off x="599603" y="4553705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7D4957-8F13-36C3-2FBD-49016E42FA68}"/>
              </a:ext>
            </a:extLst>
          </p:cNvPr>
          <p:cNvSpPr txBox="1"/>
          <p:nvPr/>
        </p:nvSpPr>
        <p:spPr>
          <a:xfrm>
            <a:off x="628703" y="3111547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IED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E850466-E7D8-3749-1E1F-AE8905627391}"/>
              </a:ext>
            </a:extLst>
          </p:cNvPr>
          <p:cNvCxnSpPr>
            <a:stCxn id="36" idx="1"/>
            <a:endCxn id="39" idx="3"/>
          </p:cNvCxnSpPr>
          <p:nvPr/>
        </p:nvCxnSpPr>
        <p:spPr>
          <a:xfrm rot="10800000" flipV="1">
            <a:off x="1551389" y="2092565"/>
            <a:ext cx="501484" cy="5072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4EB78D-D129-27A3-3F4F-7A87F983C775}"/>
              </a:ext>
            </a:extLst>
          </p:cNvPr>
          <p:cNvCxnSpPr>
            <a:cxnSpLocks/>
          </p:cNvCxnSpPr>
          <p:nvPr/>
        </p:nvCxnSpPr>
        <p:spPr>
          <a:xfrm flipH="1">
            <a:off x="1547019" y="2099099"/>
            <a:ext cx="275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EA554-B249-DEB3-131E-54DDE3E4E8BC}"/>
              </a:ext>
            </a:extLst>
          </p:cNvPr>
          <p:cNvCxnSpPr>
            <a:cxnSpLocks/>
          </p:cNvCxnSpPr>
          <p:nvPr/>
        </p:nvCxnSpPr>
        <p:spPr>
          <a:xfrm flipH="1" flipV="1">
            <a:off x="1547019" y="1681769"/>
            <a:ext cx="4930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ylinder 50">
            <a:extLst>
              <a:ext uri="{FF2B5EF4-FFF2-40B4-BE49-F238E27FC236}">
                <a16:creationId xmlns:a16="http://schemas.microsoft.com/office/drawing/2014/main" id="{39AB65C9-E96A-D8BE-C440-57B585652B54}"/>
              </a:ext>
            </a:extLst>
          </p:cNvPr>
          <p:cNvSpPr/>
          <p:nvPr/>
        </p:nvSpPr>
        <p:spPr>
          <a:xfrm>
            <a:off x="842116" y="1377206"/>
            <a:ext cx="595017" cy="48785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DB</a:t>
            </a:r>
            <a:endParaRPr lang="en-SG" sz="1600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47B62C-7682-40A2-37C6-0B5B7137F506}"/>
              </a:ext>
            </a:extLst>
          </p:cNvPr>
          <p:cNvSpPr/>
          <p:nvPr/>
        </p:nvSpPr>
        <p:spPr>
          <a:xfrm>
            <a:off x="7788971" y="1102199"/>
            <a:ext cx="1602454" cy="23252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318F50-6A8E-1739-68A8-B7D83E5D41EF}"/>
              </a:ext>
            </a:extLst>
          </p:cNvPr>
          <p:cNvSpPr txBox="1"/>
          <p:nvPr/>
        </p:nvSpPr>
        <p:spPr>
          <a:xfrm>
            <a:off x="7788970" y="1102199"/>
            <a:ext cx="1602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UI Display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F35C97-23B4-0583-A9B5-36500754A5E1}"/>
              </a:ext>
            </a:extLst>
          </p:cNvPr>
          <p:cNvSpPr/>
          <p:nvPr/>
        </p:nvSpPr>
        <p:spPr>
          <a:xfrm>
            <a:off x="7984462" y="1695394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UI Components Manager</a:t>
            </a:r>
            <a:endParaRPr lang="en-SG" sz="1100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A57900F-96A2-A744-4DEA-8497854CFDD1}"/>
              </a:ext>
            </a:extLst>
          </p:cNvPr>
          <p:cNvSpPr/>
          <p:nvPr/>
        </p:nvSpPr>
        <p:spPr>
          <a:xfrm>
            <a:off x="7984462" y="2258702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Display Refresh</a:t>
            </a:r>
          </a:p>
          <a:p>
            <a:pPr algn="ctr"/>
            <a:r>
              <a:rPr lang="en-US" sz="1100" b="1" dirty="0"/>
              <a:t>Manager 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2B9EC1C-29D7-FA16-C6BC-0016B0001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433" y="1095795"/>
            <a:ext cx="1860638" cy="996770"/>
          </a:xfrm>
          <a:prstGeom prst="rect">
            <a:avLst/>
          </a:prstGeom>
          <a:ln w="19050">
            <a:solidFill>
              <a:srgbClr val="6458BC"/>
            </a:solidFill>
          </a:ln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DAFCEB6-E8A4-918D-8DD7-B5865F039118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9195932" y="1594180"/>
            <a:ext cx="472501" cy="869135"/>
          </a:xfrm>
          <a:prstGeom prst="bentConnector3">
            <a:avLst>
              <a:gd name="adj1" fmla="val 68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984530-10FE-364B-21F4-5EA3C5B518F6}"/>
              </a:ext>
            </a:extLst>
          </p:cNvPr>
          <p:cNvCxnSpPr/>
          <p:nvPr/>
        </p:nvCxnSpPr>
        <p:spPr>
          <a:xfrm>
            <a:off x="3829721" y="1865059"/>
            <a:ext cx="0" cy="503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6CA6BEF-1CB8-8C06-2975-226CE466A0A9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550325" y="2092565"/>
            <a:ext cx="2793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FE70D35-E0EB-F16F-5CA4-DFDCBB68E91D}"/>
              </a:ext>
            </a:extLst>
          </p:cNvPr>
          <p:cNvSpPr/>
          <p:nvPr/>
        </p:nvSpPr>
        <p:spPr>
          <a:xfrm>
            <a:off x="7984462" y="2834646"/>
            <a:ext cx="1211470" cy="40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User Action and Event Handler </a:t>
            </a:r>
            <a:endParaRPr lang="en-SG" sz="1100" b="1" dirty="0"/>
          </a:p>
        </p:txBody>
      </p:sp>
      <p:pic>
        <p:nvPicPr>
          <p:cNvPr id="69" name="Picture 2" descr="Operator - Free user icons">
            <a:extLst>
              <a:ext uri="{FF2B5EF4-FFF2-40B4-BE49-F238E27FC236}">
                <a16:creationId xmlns:a16="http://schemas.microsoft.com/office/drawing/2014/main" id="{4037D97D-6CD8-B46D-CF4D-D2F6A273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63" y="2615154"/>
            <a:ext cx="698608" cy="69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065E03-6D04-2A59-56B8-535204C2D7F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0836866" y="2116835"/>
            <a:ext cx="1" cy="498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CAA798-BE35-9F7A-22F0-95519278750B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9195932" y="2964458"/>
            <a:ext cx="1291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C3664A4-AED1-682A-E8E7-722B1C5F8EA6}"/>
              </a:ext>
            </a:extLst>
          </p:cNvPr>
          <p:cNvSpPr/>
          <p:nvPr/>
        </p:nvSpPr>
        <p:spPr>
          <a:xfrm>
            <a:off x="7788970" y="3636603"/>
            <a:ext cx="2373246" cy="15703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94139A-18AB-44FA-62BB-11A50DEB840B}"/>
              </a:ext>
            </a:extLst>
          </p:cNvPr>
          <p:cNvSpPr txBox="1"/>
          <p:nvPr/>
        </p:nvSpPr>
        <p:spPr>
          <a:xfrm>
            <a:off x="7788969" y="3608434"/>
            <a:ext cx="237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Local I/O Manager Thread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C6790B-B2AF-18AF-E2C5-01522874FB76}"/>
              </a:ext>
            </a:extLst>
          </p:cNvPr>
          <p:cNvSpPr txBox="1"/>
          <p:nvPr/>
        </p:nvSpPr>
        <p:spPr>
          <a:xfrm>
            <a:off x="10374623" y="3243871"/>
            <a:ext cx="92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74F4B7-4101-ED67-C331-A47F11D45532}"/>
              </a:ext>
            </a:extLst>
          </p:cNvPr>
          <p:cNvSpPr/>
          <p:nvPr/>
        </p:nvSpPr>
        <p:spPr>
          <a:xfrm>
            <a:off x="7984462" y="3981310"/>
            <a:ext cx="1211470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Config Loader </a:t>
            </a:r>
            <a:endParaRPr lang="en-SG" sz="1200" b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F204E5-779F-72BE-8FA3-996F1BD4299A}"/>
              </a:ext>
            </a:extLst>
          </p:cNvPr>
          <p:cNvSpPr/>
          <p:nvPr/>
        </p:nvSpPr>
        <p:spPr>
          <a:xfrm>
            <a:off x="7985170" y="4394028"/>
            <a:ext cx="2012409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 and Record Generator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868D4C-A1C3-AAA7-CF69-A1C4DA41787C}"/>
              </a:ext>
            </a:extLst>
          </p:cNvPr>
          <p:cNvSpPr/>
          <p:nvPr/>
        </p:nvSpPr>
        <p:spPr>
          <a:xfrm>
            <a:off x="7979562" y="4844283"/>
            <a:ext cx="1926986" cy="268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Global Variable Module</a:t>
            </a:r>
            <a:endParaRPr lang="en-SG" sz="1200" b="1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D8F97BA-13C0-229D-C7F2-50656D6B60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221" y="4435859"/>
            <a:ext cx="511583" cy="586375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064673-DEF2-3F8A-2132-762438847CB2}"/>
              </a:ext>
            </a:extLst>
          </p:cNvPr>
          <p:cNvCxnSpPr>
            <a:cxnSpLocks/>
          </p:cNvCxnSpPr>
          <p:nvPr/>
        </p:nvCxnSpPr>
        <p:spPr>
          <a:xfrm>
            <a:off x="10030033" y="4625788"/>
            <a:ext cx="584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DDF3CC7-897B-240A-584B-ED716FA11B6E}"/>
              </a:ext>
            </a:extLst>
          </p:cNvPr>
          <p:cNvSpPr txBox="1"/>
          <p:nvPr/>
        </p:nvSpPr>
        <p:spPr>
          <a:xfrm>
            <a:off x="10543257" y="4951557"/>
            <a:ext cx="85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Log file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DFC2BAA7-013C-4C1D-EB37-27C12A912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4221" y="3706677"/>
            <a:ext cx="511583" cy="50583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701F81-527C-2D50-5151-F9B5DB923B5E}"/>
              </a:ext>
            </a:extLst>
          </p:cNvPr>
          <p:cNvCxnSpPr>
            <a:cxnSpLocks/>
          </p:cNvCxnSpPr>
          <p:nvPr/>
        </p:nvCxnSpPr>
        <p:spPr>
          <a:xfrm>
            <a:off x="9106667" y="4105572"/>
            <a:ext cx="1492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3E24D26-1D43-AAF7-FF1E-02D01803971D}"/>
              </a:ext>
            </a:extLst>
          </p:cNvPr>
          <p:cNvSpPr txBox="1"/>
          <p:nvPr/>
        </p:nvSpPr>
        <p:spPr>
          <a:xfrm>
            <a:off x="10457445" y="4144769"/>
            <a:ext cx="102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Config file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8F8C851-D621-6DA0-2043-B9136914D6A1}"/>
              </a:ext>
            </a:extLst>
          </p:cNvPr>
          <p:cNvSpPr/>
          <p:nvPr/>
        </p:nvSpPr>
        <p:spPr>
          <a:xfrm>
            <a:off x="4904712" y="3403923"/>
            <a:ext cx="2151332" cy="25815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C0C69E1-2FFB-11F4-F7FE-C824D65BDB38}"/>
              </a:ext>
            </a:extLst>
          </p:cNvPr>
          <p:cNvSpPr txBox="1"/>
          <p:nvPr/>
        </p:nvSpPr>
        <p:spPr>
          <a:xfrm>
            <a:off x="4918973" y="3427493"/>
            <a:ext cx="219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Data Processing Thread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FC70743-3F79-91EC-6B8B-7738D9CBE0E6}"/>
              </a:ext>
            </a:extLst>
          </p:cNvPr>
          <p:cNvSpPr/>
          <p:nvPr/>
        </p:nvSpPr>
        <p:spPr>
          <a:xfrm>
            <a:off x="5004650" y="5563302"/>
            <a:ext cx="187901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 Data Convert Module</a:t>
            </a:r>
            <a:endParaRPr lang="en-SG" sz="1200" b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8414D00-FD31-DE13-5F5D-DF73FC7068E3}"/>
              </a:ext>
            </a:extLst>
          </p:cNvPr>
          <p:cNvSpPr/>
          <p:nvPr/>
        </p:nvSpPr>
        <p:spPr>
          <a:xfrm>
            <a:off x="5004650" y="5103541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Mapping Module</a:t>
            </a:r>
            <a:endParaRPr lang="en-SG" sz="1200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296646-9A29-8512-1E99-E88BFA9E70D2}"/>
              </a:ext>
            </a:extLst>
          </p:cNvPr>
          <p:cNvSpPr/>
          <p:nvPr/>
        </p:nvSpPr>
        <p:spPr>
          <a:xfrm>
            <a:off x="5004650" y="464378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Filter Module</a:t>
            </a:r>
            <a:endParaRPr lang="en-SG" sz="1200" b="1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E798CF-AF2E-B3DA-A4DF-5D498D24CFF5}"/>
              </a:ext>
            </a:extLst>
          </p:cNvPr>
          <p:cNvSpPr/>
          <p:nvPr/>
        </p:nvSpPr>
        <p:spPr>
          <a:xfrm>
            <a:off x="5004650" y="4182960"/>
            <a:ext cx="155863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Verify Module</a:t>
            </a:r>
            <a:endParaRPr lang="en-SG" sz="1200" b="1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5CC955D-ABD9-BC32-691C-9D840C6A188C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4012602" y="5717191"/>
            <a:ext cx="992048" cy="247720"/>
          </a:xfrm>
          <a:prstGeom prst="bentConnector3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A74C2F16-4CA5-4D11-3689-1592DC307EEC}"/>
              </a:ext>
            </a:extLst>
          </p:cNvPr>
          <p:cNvCxnSpPr>
            <a:cxnSpLocks/>
            <a:stCxn id="37" idx="3"/>
            <a:endCxn id="98" idx="1"/>
          </p:cNvCxnSpPr>
          <p:nvPr/>
        </p:nvCxnSpPr>
        <p:spPr>
          <a:xfrm>
            <a:off x="3984683" y="2502640"/>
            <a:ext cx="1019967" cy="275479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9B84B5-5BD1-5879-69D1-5757494300E9}"/>
              </a:ext>
            </a:extLst>
          </p:cNvPr>
          <p:cNvSpPr/>
          <p:nvPr/>
        </p:nvSpPr>
        <p:spPr>
          <a:xfrm>
            <a:off x="5004650" y="3765160"/>
            <a:ext cx="177097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 Process module</a:t>
            </a:r>
            <a:endParaRPr lang="en-SG" sz="12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199E5B-84C4-7EF5-98C6-2FFDE167EFF6}"/>
              </a:ext>
            </a:extLst>
          </p:cNvPr>
          <p:cNvCxnSpPr>
            <a:cxnSpLocks/>
            <a:stCxn id="106" idx="3"/>
            <a:endCxn id="85" idx="1"/>
          </p:cNvCxnSpPr>
          <p:nvPr/>
        </p:nvCxnSpPr>
        <p:spPr>
          <a:xfrm>
            <a:off x="6775627" y="3919049"/>
            <a:ext cx="1203935" cy="1059263"/>
          </a:xfrm>
          <a:prstGeom prst="bentConnector3">
            <a:avLst>
              <a:gd name="adj1" fmla="val 74126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6C9A2B-6B0C-1607-3F41-6BC3540FA389}"/>
              </a:ext>
            </a:extLst>
          </p:cNvPr>
          <p:cNvSpPr/>
          <p:nvPr/>
        </p:nvSpPr>
        <p:spPr>
          <a:xfrm>
            <a:off x="5496531" y="1153793"/>
            <a:ext cx="1356585" cy="413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Control Module</a:t>
            </a:r>
            <a:endParaRPr lang="en-SG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9739A09-7085-A0BA-09F2-51C86642FB85}"/>
              </a:ext>
            </a:extLst>
          </p:cNvPr>
          <p:cNvSpPr/>
          <p:nvPr/>
        </p:nvSpPr>
        <p:spPr>
          <a:xfrm>
            <a:off x="5527078" y="1741043"/>
            <a:ext cx="1356585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Clock Control Module</a:t>
            </a:r>
            <a:endParaRPr lang="en-SG" sz="1200" b="1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961CD0-AFCE-5690-7E5B-4151F5A78CA4}"/>
              </a:ext>
            </a:extLst>
          </p:cNvPr>
          <p:cNvSpPr/>
          <p:nvPr/>
        </p:nvSpPr>
        <p:spPr>
          <a:xfrm>
            <a:off x="5531574" y="2282974"/>
            <a:ext cx="1401530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Data Control Module</a:t>
            </a:r>
            <a:endParaRPr lang="en-SG" sz="1200" b="1" dirty="0"/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2FCA44E-60F7-A9CA-FC1F-1BF2FD501C1E}"/>
              </a:ext>
            </a:extLst>
          </p:cNvPr>
          <p:cNvCxnSpPr>
            <a:cxnSpLocks/>
            <a:endCxn id="33" idx="3"/>
          </p:cNvCxnSpPr>
          <p:nvPr/>
        </p:nvCxnSpPr>
        <p:spPr>
          <a:xfrm rot="5400000">
            <a:off x="3812315" y="1356212"/>
            <a:ext cx="895001" cy="27939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1EA93D1-D83B-3031-4B2B-58EBBDD52194}"/>
              </a:ext>
            </a:extLst>
          </p:cNvPr>
          <p:cNvCxnSpPr>
            <a:cxnSpLocks/>
          </p:cNvCxnSpPr>
          <p:nvPr/>
        </p:nvCxnSpPr>
        <p:spPr>
          <a:xfrm>
            <a:off x="5858593" y="805388"/>
            <a:ext cx="0" cy="21341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7B58ED76-E423-964D-33E3-FAC89CCAB120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2596309" y="2572282"/>
            <a:ext cx="3577377" cy="52963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2588268-6446-C303-7910-AB2B24FD350B}"/>
              </a:ext>
            </a:extLst>
          </p:cNvPr>
          <p:cNvCxnSpPr>
            <a:cxnSpLocks/>
          </p:cNvCxnSpPr>
          <p:nvPr/>
        </p:nvCxnSpPr>
        <p:spPr>
          <a:xfrm flipV="1">
            <a:off x="4399513" y="1021909"/>
            <a:ext cx="3132188" cy="706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2F6C2AF-72B1-6309-5084-A3F1C6E6F342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7033337" y="1509212"/>
            <a:ext cx="1242936" cy="26833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11A23C63-CAC4-8048-DF7E-67804D4ADE8B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5917388" y="2550179"/>
            <a:ext cx="3373350" cy="36981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5A815-2CCF-C7B8-D4E7-118636A0D069}"/>
              </a:ext>
            </a:extLst>
          </p:cNvPr>
          <p:cNvCxnSpPr>
            <a:cxnSpLocks/>
          </p:cNvCxnSpPr>
          <p:nvPr/>
        </p:nvCxnSpPr>
        <p:spPr>
          <a:xfrm>
            <a:off x="4991343" y="1069920"/>
            <a:ext cx="14261" cy="226535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3B14E865-7D01-A1A4-A5D5-B79FB9BFE53C}"/>
              </a:ext>
            </a:extLst>
          </p:cNvPr>
          <p:cNvCxnSpPr>
            <a:cxnSpLocks/>
            <a:endCxn id="112" idx="1"/>
          </p:cNvCxnSpPr>
          <p:nvPr/>
        </p:nvCxnSpPr>
        <p:spPr>
          <a:xfrm rot="16200000" flipH="1">
            <a:off x="4690656" y="1633092"/>
            <a:ext cx="1393062" cy="288774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3C4EB6-CDFA-8C97-99A7-8C90D043F735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254265" y="1360637"/>
            <a:ext cx="24226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60F8577-77E6-4BBA-74B2-4000027C54A2}"/>
              </a:ext>
            </a:extLst>
          </p:cNvPr>
          <p:cNvCxnSpPr>
            <a:cxnSpLocks/>
          </p:cNvCxnSpPr>
          <p:nvPr/>
        </p:nvCxnSpPr>
        <p:spPr>
          <a:xfrm flipV="1">
            <a:off x="5254265" y="1956875"/>
            <a:ext cx="24226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Arrow: Up-Down 154">
            <a:extLst>
              <a:ext uri="{FF2B5EF4-FFF2-40B4-BE49-F238E27FC236}">
                <a16:creationId xmlns:a16="http://schemas.microsoft.com/office/drawing/2014/main" id="{BBF4656F-709A-953E-06C9-CC72912E0C71}"/>
              </a:ext>
            </a:extLst>
          </p:cNvPr>
          <p:cNvSpPr/>
          <p:nvPr/>
        </p:nvSpPr>
        <p:spPr>
          <a:xfrm>
            <a:off x="6787556" y="2773549"/>
            <a:ext cx="120978" cy="5474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98D83FF-E657-78C2-0524-ADF29EE4FC0A}"/>
              </a:ext>
            </a:extLst>
          </p:cNvPr>
          <p:cNvCxnSpPr>
            <a:stCxn id="111" idx="3"/>
          </p:cNvCxnSpPr>
          <p:nvPr/>
        </p:nvCxnSpPr>
        <p:spPr>
          <a:xfrm>
            <a:off x="6883663" y="1932079"/>
            <a:ext cx="905306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5EC67C2-D754-9F9D-BBB8-86BDF0A20AA7}"/>
              </a:ext>
            </a:extLst>
          </p:cNvPr>
          <p:cNvCxnSpPr>
            <a:cxnSpLocks/>
          </p:cNvCxnSpPr>
          <p:nvPr/>
        </p:nvCxnSpPr>
        <p:spPr>
          <a:xfrm flipH="1" flipV="1">
            <a:off x="4098053" y="2068231"/>
            <a:ext cx="1429025" cy="0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48068AA-BFC8-C0C0-2193-EBF56E0892A7}"/>
              </a:ext>
            </a:extLst>
          </p:cNvPr>
          <p:cNvSpPr/>
          <p:nvPr/>
        </p:nvSpPr>
        <p:spPr>
          <a:xfrm>
            <a:off x="7531701" y="5426703"/>
            <a:ext cx="2151332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Alert Management Module</a:t>
            </a:r>
            <a:endParaRPr lang="en-SG" sz="1200" b="1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3FAE8A7-849E-05AB-81EF-48CFE2B888A2}"/>
              </a:ext>
            </a:extLst>
          </p:cNvPr>
          <p:cNvSpPr/>
          <p:nvPr/>
        </p:nvSpPr>
        <p:spPr>
          <a:xfrm>
            <a:off x="7531700" y="5895185"/>
            <a:ext cx="3305165" cy="30777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Pre-Configured Instance Response Module</a:t>
            </a:r>
            <a:endParaRPr lang="en-SG" sz="1200" b="1" dirty="0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36BA329-CA97-F969-7D63-7266760B0AF9}"/>
              </a:ext>
            </a:extLst>
          </p:cNvPr>
          <p:cNvCxnSpPr>
            <a:cxnSpLocks/>
            <a:stCxn id="100" idx="3"/>
            <a:endCxn id="171" idx="1"/>
          </p:cNvCxnSpPr>
          <p:nvPr/>
        </p:nvCxnSpPr>
        <p:spPr>
          <a:xfrm>
            <a:off x="6563287" y="4336849"/>
            <a:ext cx="968414" cy="1243743"/>
          </a:xfrm>
          <a:prstGeom prst="bentConnector3">
            <a:avLst>
              <a:gd name="adj1" fmla="val 41113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D37F5405-6461-16C3-67D9-05A7AE4E48E2}"/>
              </a:ext>
            </a:extLst>
          </p:cNvPr>
          <p:cNvCxnSpPr>
            <a:cxnSpLocks/>
            <a:endCxn id="172" idx="1"/>
          </p:cNvCxnSpPr>
          <p:nvPr/>
        </p:nvCxnSpPr>
        <p:spPr>
          <a:xfrm rot="16200000" flipH="1">
            <a:off x="4858810" y="3376184"/>
            <a:ext cx="5020102" cy="325678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190BA0D-14B5-77E5-65C7-08616266D649}"/>
              </a:ext>
            </a:extLst>
          </p:cNvPr>
          <p:cNvCxnSpPr>
            <a:cxnSpLocks/>
          </p:cNvCxnSpPr>
          <p:nvPr/>
        </p:nvCxnSpPr>
        <p:spPr>
          <a:xfrm>
            <a:off x="7229139" y="5429042"/>
            <a:ext cx="302562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A3850DB-E5E3-C79D-402C-099073FB1AC6}"/>
              </a:ext>
            </a:extLst>
          </p:cNvPr>
          <p:cNvSpPr txBox="1"/>
          <p:nvPr/>
        </p:nvSpPr>
        <p:spPr>
          <a:xfrm>
            <a:off x="305761" y="104729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ICS Database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B89887-D346-1C86-1662-4EFFF5309F57}"/>
              </a:ext>
            </a:extLst>
          </p:cNvPr>
          <p:cNvSpPr txBox="1"/>
          <p:nvPr/>
        </p:nvSpPr>
        <p:spPr>
          <a:xfrm>
            <a:off x="9832440" y="2062957"/>
            <a:ext cx="12916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OT System Operational Information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327C7B3-7833-615A-1C61-B22B833F53B2}"/>
              </a:ext>
            </a:extLst>
          </p:cNvPr>
          <p:cNvSpPr txBox="1"/>
          <p:nvPr/>
        </p:nvSpPr>
        <p:spPr>
          <a:xfrm>
            <a:off x="9468330" y="2957124"/>
            <a:ext cx="12916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User Control 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97467D-D551-8ABD-E97D-B20845891D9F}"/>
              </a:ext>
            </a:extLst>
          </p:cNvPr>
          <p:cNvSpPr/>
          <p:nvPr/>
        </p:nvSpPr>
        <p:spPr>
          <a:xfrm>
            <a:off x="5123362" y="2824905"/>
            <a:ext cx="1602454" cy="382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LL Operation Verification Module</a:t>
            </a:r>
            <a:endParaRPr lang="en-SG" sz="12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411216-3FE7-A708-7BCC-C9CEF1271816}"/>
              </a:ext>
            </a:extLst>
          </p:cNvPr>
          <p:cNvCxnSpPr>
            <a:cxnSpLocks/>
          </p:cNvCxnSpPr>
          <p:nvPr/>
        </p:nvCxnSpPr>
        <p:spPr>
          <a:xfrm>
            <a:off x="5238974" y="2474010"/>
            <a:ext cx="0" cy="34266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8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BFD9D6-8B89-1775-49F0-EBC89BE2D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9" y="783813"/>
            <a:ext cx="2628571" cy="1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6850B-0681-FCCA-6DCA-920F30C4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994" y="2240049"/>
            <a:ext cx="3172758" cy="27815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1CE32-EF89-A200-014C-D0183C43BB2E}"/>
              </a:ext>
            </a:extLst>
          </p:cNvPr>
          <p:cNvCxnSpPr>
            <a:cxnSpLocks/>
          </p:cNvCxnSpPr>
          <p:nvPr/>
        </p:nvCxnSpPr>
        <p:spPr>
          <a:xfrm flipH="1">
            <a:off x="2033195" y="3367143"/>
            <a:ext cx="16028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BEAAC-A1CA-EC08-2D99-84D27029FEDA}"/>
              </a:ext>
            </a:extLst>
          </p:cNvPr>
          <p:cNvCxnSpPr>
            <a:cxnSpLocks/>
          </p:cNvCxnSpPr>
          <p:nvPr/>
        </p:nvCxnSpPr>
        <p:spPr>
          <a:xfrm flipV="1">
            <a:off x="2033194" y="1839557"/>
            <a:ext cx="1" cy="15275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3B2584-250D-C02A-E41C-4527EF5E9AFA}"/>
              </a:ext>
            </a:extLst>
          </p:cNvPr>
          <p:cNvSpPr txBox="1"/>
          <p:nvPr/>
        </p:nvSpPr>
        <p:spPr>
          <a:xfrm>
            <a:off x="1994870" y="2323562"/>
            <a:ext cx="160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Input Contact Connected Sensor PW ID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9850FD-0BE7-463C-1562-453C36751278}"/>
              </a:ext>
            </a:extLst>
          </p:cNvPr>
          <p:cNvCxnSpPr>
            <a:cxnSpLocks/>
          </p:cNvCxnSpPr>
          <p:nvPr/>
        </p:nvCxnSpPr>
        <p:spPr>
          <a:xfrm>
            <a:off x="6443831" y="2130014"/>
            <a:ext cx="0" cy="111966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BC6716-162E-AB44-F2C9-321A7B5A9F40}"/>
              </a:ext>
            </a:extLst>
          </p:cNvPr>
          <p:cNvCxnSpPr>
            <a:cxnSpLocks/>
          </p:cNvCxnSpPr>
          <p:nvPr/>
        </p:nvCxnSpPr>
        <p:spPr>
          <a:xfrm flipH="1">
            <a:off x="2549563" y="2130014"/>
            <a:ext cx="38942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AEFCCF-9BBF-F972-D438-5CD981A84787}"/>
              </a:ext>
            </a:extLst>
          </p:cNvPr>
          <p:cNvCxnSpPr>
            <a:cxnSpLocks/>
          </p:cNvCxnSpPr>
          <p:nvPr/>
        </p:nvCxnSpPr>
        <p:spPr>
          <a:xfrm flipH="1" flipV="1">
            <a:off x="2379233" y="1780826"/>
            <a:ext cx="170330" cy="3450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493127-66D1-EAEC-3387-4621537083AC}"/>
              </a:ext>
            </a:extLst>
          </p:cNvPr>
          <p:cNvSpPr txBox="1"/>
          <p:nvPr/>
        </p:nvSpPr>
        <p:spPr>
          <a:xfrm>
            <a:off x="4583126" y="1722311"/>
            <a:ext cx="206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PLC Output Coil Connected Singal’s  PW ID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340E714-C26D-6B5B-03FB-7BE0EFC24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795" y="905256"/>
            <a:ext cx="409524" cy="32381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238386-C606-A5EE-814E-611F1109041C}"/>
              </a:ext>
            </a:extLst>
          </p:cNvPr>
          <p:cNvCxnSpPr>
            <a:cxnSpLocks/>
          </p:cNvCxnSpPr>
          <p:nvPr/>
        </p:nvCxnSpPr>
        <p:spPr>
          <a:xfrm>
            <a:off x="4655319" y="1067161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D18F6F9-A293-6449-189C-4BC6C6168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618" y="886209"/>
            <a:ext cx="438095" cy="3428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D6DB49-5D90-9E80-2AAC-6BA20D1A7C62}"/>
              </a:ext>
            </a:extLst>
          </p:cNvPr>
          <p:cNvSpPr/>
          <p:nvPr/>
        </p:nvSpPr>
        <p:spPr>
          <a:xfrm>
            <a:off x="5800839" y="868334"/>
            <a:ext cx="1322259" cy="6657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COUNT = 10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52D7EE-2EC2-98F2-041A-4909744CBC7B}"/>
              </a:ext>
            </a:extLst>
          </p:cNvPr>
          <p:cNvCxnSpPr>
            <a:cxnSpLocks/>
          </p:cNvCxnSpPr>
          <p:nvPr/>
        </p:nvCxnSpPr>
        <p:spPr>
          <a:xfrm>
            <a:off x="7123098" y="1045645"/>
            <a:ext cx="1145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241AA0-B4FD-D5A9-1238-36EC30EEFCFE}"/>
              </a:ext>
            </a:extLst>
          </p:cNvPr>
          <p:cNvSpPr txBox="1"/>
          <p:nvPr/>
        </p:nvSpPr>
        <p:spPr>
          <a:xfrm>
            <a:off x="4245795" y="700342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R_H0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045BAC-1585-5BB7-BE59-AD25C1DEAB95}"/>
              </a:ext>
            </a:extLst>
          </p:cNvPr>
          <p:cNvSpPr txBox="1"/>
          <p:nvPr/>
        </p:nvSpPr>
        <p:spPr>
          <a:xfrm>
            <a:off x="8268618" y="666729"/>
            <a:ext cx="575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A8D6C5-A9AA-A790-DFAF-110B3C541D66}"/>
              </a:ext>
            </a:extLst>
          </p:cNvPr>
          <p:cNvCxnSpPr/>
          <p:nvPr/>
        </p:nvCxnSpPr>
        <p:spPr>
          <a:xfrm flipV="1">
            <a:off x="4450557" y="1213049"/>
            <a:ext cx="0" cy="202061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0BF7A2-4306-B12A-211A-83A903C6AE4D}"/>
              </a:ext>
            </a:extLst>
          </p:cNvPr>
          <p:cNvSpPr txBox="1"/>
          <p:nvPr/>
        </p:nvSpPr>
        <p:spPr>
          <a:xfrm>
            <a:off x="3419492" y="1117366"/>
            <a:ext cx="1329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Holding register’s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2CC73D-836C-4EAD-D848-364132CAE914}"/>
              </a:ext>
            </a:extLst>
          </p:cNvPr>
          <p:cNvSpPr/>
          <p:nvPr/>
        </p:nvSpPr>
        <p:spPr>
          <a:xfrm>
            <a:off x="4821699" y="3233663"/>
            <a:ext cx="1231738" cy="2514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8E2DB7-F08C-612B-BF54-21E9B3D1A778}"/>
              </a:ext>
            </a:extLst>
          </p:cNvPr>
          <p:cNvCxnSpPr>
            <a:stCxn id="45" idx="2"/>
          </p:cNvCxnSpPr>
          <p:nvPr/>
        </p:nvCxnSpPr>
        <p:spPr>
          <a:xfrm flipH="1">
            <a:off x="5400339" y="3485070"/>
            <a:ext cx="0" cy="31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44BF26-0586-CAB1-F224-21EC291D4D81}"/>
              </a:ext>
            </a:extLst>
          </p:cNvPr>
          <p:cNvCxnSpPr>
            <a:cxnSpLocks/>
          </p:cNvCxnSpPr>
          <p:nvPr/>
        </p:nvCxnSpPr>
        <p:spPr>
          <a:xfrm>
            <a:off x="5400339" y="3797449"/>
            <a:ext cx="3087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A1D8B4-BA07-CABB-DDDC-2BCF3A660D4E}"/>
              </a:ext>
            </a:extLst>
          </p:cNvPr>
          <p:cNvCxnSpPr>
            <a:cxnSpLocks/>
          </p:cNvCxnSpPr>
          <p:nvPr/>
        </p:nvCxnSpPr>
        <p:spPr>
          <a:xfrm flipV="1">
            <a:off x="8487784" y="1173668"/>
            <a:ext cx="0" cy="26237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BF3E42-703F-D184-86EB-02999ADD9614}"/>
              </a:ext>
            </a:extLst>
          </p:cNvPr>
          <p:cNvSpPr txBox="1"/>
          <p:nvPr/>
        </p:nvSpPr>
        <p:spPr>
          <a:xfrm>
            <a:off x="7368142" y="3161191"/>
            <a:ext cx="132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Ladder logic Coil </a:t>
            </a:r>
            <a:r>
              <a:rPr lang="en-US" sz="1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Idx</a:t>
            </a:r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B7AF9F-898F-9356-CCE4-50B89578022E}"/>
              </a:ext>
            </a:extLst>
          </p:cNvPr>
          <p:cNvCxnSpPr>
            <a:cxnSpLocks/>
          </p:cNvCxnSpPr>
          <p:nvPr/>
        </p:nvCxnSpPr>
        <p:spPr>
          <a:xfrm flipH="1">
            <a:off x="6279943" y="2510405"/>
            <a:ext cx="54666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82AA77C-B65E-6907-CB44-04F3118FF113}"/>
              </a:ext>
            </a:extLst>
          </p:cNvPr>
          <p:cNvSpPr txBox="1"/>
          <p:nvPr/>
        </p:nvSpPr>
        <p:spPr>
          <a:xfrm>
            <a:off x="6903572" y="1740970"/>
            <a:ext cx="1551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Information: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ID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Position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IP address</a:t>
            </a:r>
          </a:p>
          <a:p>
            <a:pPr marL="171450" indent="-171450">
              <a:buFontTx/>
              <a:buChar char="-"/>
            </a:pPr>
            <a:r>
              <a:rPr lang="en-US" sz="1200" b="1" dirty="0"/>
              <a:t>-Port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7804A-93D0-5FE6-FFDC-48D9A59672D0}"/>
              </a:ext>
            </a:extLst>
          </p:cNvPr>
          <p:cNvCxnSpPr>
            <a:cxnSpLocks/>
          </p:cNvCxnSpPr>
          <p:nvPr/>
        </p:nvCxnSpPr>
        <p:spPr>
          <a:xfrm flipH="1" flipV="1">
            <a:off x="6147214" y="2932184"/>
            <a:ext cx="59323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45B966F-D71F-4F55-678F-31AC92B1AD87}"/>
              </a:ext>
            </a:extLst>
          </p:cNvPr>
          <p:cNvSpPr txBox="1"/>
          <p:nvPr/>
        </p:nvSpPr>
        <p:spPr>
          <a:xfrm>
            <a:off x="6734301" y="2814505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Connection State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E439DAB-26D3-2D46-F3B5-2A5CB8134AA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788119" y="3774846"/>
            <a:ext cx="2123647" cy="12157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E80AB785-8B80-1D44-E0BE-16B411E27E81}"/>
              </a:ext>
            </a:extLst>
          </p:cNvPr>
          <p:cNvSpPr/>
          <p:nvPr/>
        </p:nvSpPr>
        <p:spPr>
          <a:xfrm>
            <a:off x="2007122" y="4422887"/>
            <a:ext cx="639259" cy="63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183DB08F-0AFF-00E5-ED1B-418D7A3EB8B4}"/>
              </a:ext>
            </a:extLst>
          </p:cNvPr>
          <p:cNvSpPr/>
          <p:nvPr/>
        </p:nvSpPr>
        <p:spPr>
          <a:xfrm>
            <a:off x="2753958" y="4561242"/>
            <a:ext cx="621111" cy="1290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5307CB-2EAD-CDED-7812-1BD6914E33F8}"/>
              </a:ext>
            </a:extLst>
          </p:cNvPr>
          <p:cNvSpPr txBox="1"/>
          <p:nvPr/>
        </p:nvSpPr>
        <p:spPr>
          <a:xfrm>
            <a:off x="646897" y="491570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World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229F15-FC35-0B8A-AB27-2EF98E11A5AF}"/>
              </a:ext>
            </a:extLst>
          </p:cNvPr>
          <p:cNvSpPr txBox="1"/>
          <p:nvPr/>
        </p:nvSpPr>
        <p:spPr>
          <a:xfrm>
            <a:off x="5164246" y="429858"/>
            <a:ext cx="243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 Ladder Logic Diagram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C0CD53-6B5C-F659-8955-D90468449AC6}"/>
              </a:ext>
            </a:extLst>
          </p:cNvPr>
          <p:cNvSpPr txBox="1"/>
          <p:nvPr/>
        </p:nvSpPr>
        <p:spPr>
          <a:xfrm>
            <a:off x="698075" y="3499745"/>
            <a:ext cx="160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Station HMI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B5AC0B1-5451-F171-B342-6204731BDDB6}"/>
              </a:ext>
            </a:extLst>
          </p:cNvPr>
          <p:cNvCxnSpPr>
            <a:cxnSpLocks/>
          </p:cNvCxnSpPr>
          <p:nvPr/>
        </p:nvCxnSpPr>
        <p:spPr>
          <a:xfrm flipV="1">
            <a:off x="4374181" y="4967059"/>
            <a:ext cx="0" cy="27460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E9B370-E66A-BAAB-F48E-098244C2A498}"/>
              </a:ext>
            </a:extLst>
          </p:cNvPr>
          <p:cNvSpPr txBox="1"/>
          <p:nvPr/>
        </p:nvSpPr>
        <p:spPr>
          <a:xfrm>
            <a:off x="4084379" y="5231502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Holding Register ID and state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5A634B3-71B9-651A-02B4-8F75C4C750F6}"/>
              </a:ext>
            </a:extLst>
          </p:cNvPr>
          <p:cNvCxnSpPr>
            <a:cxnSpLocks/>
          </p:cNvCxnSpPr>
          <p:nvPr/>
        </p:nvCxnSpPr>
        <p:spPr>
          <a:xfrm flipH="1">
            <a:off x="6499410" y="4877052"/>
            <a:ext cx="40416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52D855-7D67-D56D-0F5F-30E45742B891}"/>
              </a:ext>
            </a:extLst>
          </p:cNvPr>
          <p:cNvSpPr txBox="1"/>
          <p:nvPr/>
        </p:nvSpPr>
        <p:spPr>
          <a:xfrm>
            <a:off x="6903572" y="4586087"/>
            <a:ext cx="148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Signal ID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0EA8E32-DD73-3F87-8EB2-0A9A1334A8C0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5800839" y="4970672"/>
            <a:ext cx="194310" cy="2085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9F8AF42-E193-8FC6-FA63-A4B0F6C9BF46}"/>
              </a:ext>
            </a:extLst>
          </p:cNvPr>
          <p:cNvSpPr txBox="1"/>
          <p:nvPr/>
        </p:nvSpPr>
        <p:spPr>
          <a:xfrm>
            <a:off x="5995149" y="5040703"/>
            <a:ext cx="148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State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D8C34C2-448E-A1F4-BB6C-FA9C884BD27C}"/>
              </a:ext>
            </a:extLst>
          </p:cNvPr>
          <p:cNvCxnSpPr>
            <a:cxnSpLocks/>
          </p:cNvCxnSpPr>
          <p:nvPr/>
        </p:nvCxnSpPr>
        <p:spPr>
          <a:xfrm flipH="1" flipV="1">
            <a:off x="5164246" y="4981762"/>
            <a:ext cx="194310" cy="2452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95F3785-C7D4-2472-166C-3FBC46394DF7}"/>
              </a:ext>
            </a:extLst>
          </p:cNvPr>
          <p:cNvSpPr txBox="1"/>
          <p:nvPr/>
        </p:nvSpPr>
        <p:spPr>
          <a:xfrm>
            <a:off x="5347240" y="5059762"/>
            <a:ext cx="67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ID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F5F1CD6-0487-839F-17EE-CBA1A9D87201}"/>
              </a:ext>
            </a:extLst>
          </p:cNvPr>
          <p:cNvCxnSpPr>
            <a:cxnSpLocks/>
          </p:cNvCxnSpPr>
          <p:nvPr/>
        </p:nvCxnSpPr>
        <p:spPr>
          <a:xfrm flipV="1">
            <a:off x="3609574" y="4983066"/>
            <a:ext cx="219936" cy="22002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8FEC28B-C65C-702C-B91D-99D4226912F7}"/>
              </a:ext>
            </a:extLst>
          </p:cNvPr>
          <p:cNvSpPr txBox="1"/>
          <p:nvPr/>
        </p:nvSpPr>
        <p:spPr>
          <a:xfrm>
            <a:off x="2041329" y="5198261"/>
            <a:ext cx="2345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World Sensor ID</a:t>
            </a:r>
          </a:p>
        </p:txBody>
      </p:sp>
    </p:spTree>
    <p:extLst>
      <p:ext uri="{BB962C8B-B14F-4D97-AF65-F5344CB8AC3E}">
        <p14:creationId xmlns:p14="http://schemas.microsoft.com/office/powerpoint/2010/main" val="36916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8637F3-56E1-3432-E655-9A520802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71" y="564991"/>
            <a:ext cx="9927791" cy="56865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255426" y="402127"/>
            <a:ext cx="0" cy="1618373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7457609" y="24243"/>
            <a:ext cx="1909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sensor link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rgbClr val="C00000"/>
                </a:solidFill>
              </a:rPr>
              <a:t>Red dash line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9924207" y="434727"/>
            <a:ext cx="0" cy="1088004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10714918" y="1124529"/>
            <a:ext cx="14011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release sensor link 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 dash line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093752" y="472288"/>
            <a:ext cx="0" cy="1123982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5843539" y="41400"/>
            <a:ext cx="1535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signal [</a:t>
            </a:r>
            <a:r>
              <a:rPr lang="en-US" sz="1100" b="1" dirty="0">
                <a:solidFill>
                  <a:srgbClr val="FF0000"/>
                </a:solidFill>
              </a:rPr>
              <a:t>Red: Block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6434038" y="413121"/>
            <a:ext cx="0" cy="113121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2649038" y="58812"/>
            <a:ext cx="1686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signal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Release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773007" y="489699"/>
            <a:ext cx="0" cy="278525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183817" y="46438"/>
            <a:ext cx="22453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release sensor 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749722" y="2080321"/>
            <a:ext cx="13663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block sensor</a:t>
            </a:r>
          </a:p>
          <a:p>
            <a:r>
              <a:rPr lang="en-US" sz="1100" b="1" dirty="0"/>
              <a:t>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596362" y="477802"/>
            <a:ext cx="0" cy="106653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684613" y="41401"/>
            <a:ext cx="1974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docking sensor [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not triggered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699108" y="3014934"/>
            <a:ext cx="15434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docking sensor triggered  [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Blue: triggered</a:t>
            </a:r>
            <a:r>
              <a:rPr lang="en-US" sz="1100" b="1" dirty="0"/>
              <a:t>] ] </a:t>
            </a:r>
            <a:endParaRPr lang="en-SG" sz="11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222619" y="4124732"/>
            <a:ext cx="527103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9354828" y="35283"/>
            <a:ext cx="1858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signal [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Signal off </a:t>
            </a:r>
            <a:r>
              <a:rPr lang="en-US" sz="1100" b="1" dirty="0"/>
              <a:t>]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749722" y="3975553"/>
            <a:ext cx="121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information </a:t>
            </a:r>
            <a:endParaRPr lang="en-SG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0732802" y="4888179"/>
            <a:ext cx="1287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high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>
            <a:off x="10191677" y="4543837"/>
            <a:ext cx="558045" cy="1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0761644" y="4362078"/>
            <a:ext cx="1288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state </a:t>
            </a:r>
          </a:p>
          <a:p>
            <a:r>
              <a:rPr lang="en-US" sz="1100" b="1" dirty="0"/>
              <a:t>[ voltage low]</a:t>
            </a:r>
            <a:endParaRPr lang="en-SG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1425202" y="6274046"/>
            <a:ext cx="1908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[Physical World Sensor ID]</a:t>
            </a:r>
            <a:endParaRPr lang="en-SG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3222702" y="6282845"/>
            <a:ext cx="1735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Contact input [empty]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5136039" y="6251514"/>
            <a:ext cx="216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</a:t>
            </a:r>
          </a:p>
          <a:p>
            <a:r>
              <a:rPr lang="en-US" sz="1200" b="1" dirty="0"/>
              <a:t>[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Green: set</a:t>
            </a:r>
            <a:r>
              <a:rPr lang="en-US" sz="1200" b="1" dirty="0"/>
              <a:t>]</a:t>
            </a:r>
            <a:endParaRPr lang="en-SG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6525614" y="6258657"/>
            <a:ext cx="146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</a:t>
            </a:r>
          </a:p>
          <a:p>
            <a:r>
              <a:rPr lang="en-US" sz="1200" b="1" dirty="0"/>
              <a:t>[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clear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H="1" flipV="1">
            <a:off x="8790874" y="5263784"/>
            <a:ext cx="1" cy="103598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10775606" y="5471047"/>
            <a:ext cx="11643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[empty</a:t>
            </a:r>
            <a:r>
              <a:rPr lang="en-US" sz="1200" b="1" dirty="0"/>
              <a:t>]</a:t>
            </a:r>
            <a:endParaRPr lang="en-SG" sz="1200" b="1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CE4372-DC01-32D0-01CD-0778A3F6C234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10523153" y="1055959"/>
            <a:ext cx="223593" cy="1561061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56C986D-A98D-7C07-0A2E-CBE1B1C5F213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 flipH="1">
            <a:off x="8321197" y="-431199"/>
            <a:ext cx="96980" cy="6126389"/>
          </a:xfrm>
          <a:prstGeom prst="bentConnector4">
            <a:avLst>
              <a:gd name="adj1" fmla="val -235719"/>
              <a:gd name="adj2" fmla="val 100042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D6D3FCE-9DCD-7D2B-D398-13911B546396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6689692" y="-1166038"/>
            <a:ext cx="1901445" cy="7660829"/>
          </a:xfrm>
          <a:prstGeom prst="bentConnector4">
            <a:avLst>
              <a:gd name="adj1" fmla="val -2003"/>
              <a:gd name="adj2" fmla="val 9979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61A1AD8-06D9-31A5-FF7A-94B7D46979B9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6868698" y="4780992"/>
            <a:ext cx="3864105" cy="338020"/>
          </a:xfrm>
          <a:prstGeom prst="bentConnector3">
            <a:avLst>
              <a:gd name="adj1" fmla="val 99793"/>
            </a:avLst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EFF1649-C2D2-3FFA-53F1-A03E657FD9B6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10284294" y="5280821"/>
            <a:ext cx="491313" cy="413364"/>
          </a:xfrm>
          <a:prstGeom prst="bentConnector3">
            <a:avLst>
              <a:gd name="adj1" fmla="val 10234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0408637-022E-D565-8EC9-7E74D9C3A3F1}"/>
              </a:ext>
            </a:extLst>
          </p:cNvPr>
          <p:cNvSpPr txBox="1"/>
          <p:nvPr/>
        </p:nvSpPr>
        <p:spPr>
          <a:xfrm>
            <a:off x="8605432" y="6274046"/>
            <a:ext cx="3360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coil output [Physical World Signal ID]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4989D6-15E4-A218-A419-19EE116D7F18}"/>
              </a:ext>
            </a:extLst>
          </p:cNvPr>
          <p:cNvSpPr txBox="1"/>
          <p:nvPr/>
        </p:nvSpPr>
        <p:spPr>
          <a:xfrm>
            <a:off x="7943709" y="6258657"/>
            <a:ext cx="678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Coil ID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DE62D85-E854-C1D9-80D0-972A3890D403}"/>
              </a:ext>
            </a:extLst>
          </p:cNvPr>
          <p:cNvCxnSpPr>
            <a:cxnSpLocks/>
          </p:cNvCxnSpPr>
          <p:nvPr/>
        </p:nvCxnSpPr>
        <p:spPr>
          <a:xfrm flipH="1" flipV="1">
            <a:off x="8100839" y="5263784"/>
            <a:ext cx="1" cy="1035987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C95DC7E-755B-3920-3C9B-1623CAB3A1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02970" y="5528840"/>
            <a:ext cx="847402" cy="612232"/>
          </a:xfrm>
          <a:prstGeom prst="bentConnector3">
            <a:avLst>
              <a:gd name="adj1" fmla="val 98333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8379D59-ECF8-34A6-2190-D62D354614D4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4600125" y="4577521"/>
            <a:ext cx="535915" cy="1904826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5D3039-67CD-74DD-ADD9-478CDCF3DD71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3195300" y="5387921"/>
            <a:ext cx="439091" cy="1350757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0EA64DE-E4B1-A9E6-A58D-1AFFC532CE08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1532546" y="5426971"/>
            <a:ext cx="430293" cy="1263858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0F2A7DB-A160-AE51-D11A-3DC917E68BBA}"/>
              </a:ext>
            </a:extLst>
          </p:cNvPr>
          <p:cNvSpPr txBox="1"/>
          <p:nvPr/>
        </p:nvSpPr>
        <p:spPr>
          <a:xfrm>
            <a:off x="10799033" y="373433"/>
            <a:ext cx="12676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Date &amp; Time Indicator </a:t>
            </a:r>
            <a:endParaRPr lang="en-SG" sz="1100" b="1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36F0C9C6-0A0B-6D51-8DE4-7714335DBA3E}"/>
              </a:ext>
            </a:extLst>
          </p:cNvPr>
          <p:cNvCxnSpPr>
            <a:cxnSpLocks/>
            <a:stCxn id="110" idx="2"/>
          </p:cNvCxnSpPr>
          <p:nvPr/>
        </p:nvCxnSpPr>
        <p:spPr>
          <a:xfrm rot="5400000">
            <a:off x="10702383" y="408269"/>
            <a:ext cx="334448" cy="1126550"/>
          </a:xfrm>
          <a:prstGeom prst="bentConnector2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19510B1-92EF-1ADA-04DE-9793D0676676}"/>
              </a:ext>
            </a:extLst>
          </p:cNvPr>
          <p:cNvSpPr txBox="1"/>
          <p:nvPr/>
        </p:nvSpPr>
        <p:spPr>
          <a:xfrm>
            <a:off x="562701" y="6404851"/>
            <a:ext cx="927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 state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63FBC5A-64EA-1D52-10E1-7E03BBF7648D}"/>
              </a:ext>
            </a:extLst>
          </p:cNvPr>
          <p:cNvCxnSpPr>
            <a:cxnSpLocks/>
          </p:cNvCxnSpPr>
          <p:nvPr/>
        </p:nvCxnSpPr>
        <p:spPr>
          <a:xfrm flipV="1">
            <a:off x="854521" y="6251514"/>
            <a:ext cx="0" cy="1931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364</Words>
  <Application>Microsoft Office PowerPoint</Application>
  <PresentationFormat>Widescreen</PresentationFormat>
  <Paragraphs>99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11</cp:revision>
  <dcterms:created xsi:type="dcterms:W3CDTF">2025-06-20T06:22:55Z</dcterms:created>
  <dcterms:modified xsi:type="dcterms:W3CDTF">2025-06-21T08:37:18Z</dcterms:modified>
</cp:coreProperties>
</file>