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1B29-8CEB-188E-6D20-6FC5BD72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0249-35ED-D2A6-4BA9-8516DDF4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C2D8-4DCE-E128-E14D-4FAC721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1CF1-F62C-7AA4-2A61-3F0BA446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DF76-BC6C-7D54-BAF4-E957E76E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9D2-AFA2-BEB2-0FDD-FA10AA7D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DAF6-14B6-5C86-AC37-4F97E700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8797-09D1-B8C3-D0E4-A6D3F4BA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49EC-56FC-EB5B-5C12-3280AE04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1A1-EE88-57B0-7AD7-E50B060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0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E002-9F9F-C726-51BB-26CF3A2D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D4F-D5A7-7994-4785-917F98B5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A886-0BAB-DE3B-426E-1510C9A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E219-9E68-6DB0-420E-74873BC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2837-D85D-148D-103F-19F1F872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5D8-8656-AFB8-6631-06724053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9BA7-5827-D1B3-F3F5-08A3D354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0FC1-3EF6-D0B4-12F0-5DEA0ECA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9437-6401-FE73-B6DE-7CDFBF0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0D6F-97F3-6C75-95B0-AE496EF4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2F93-3A14-89C0-2580-20D3FCF7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0B1E-1E92-8DF7-E1E0-D1E284F0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C2E-0081-212E-4834-FA301181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03A8-CF69-276E-4CC7-8ED6DF67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630-3CCC-F30B-C895-10D10179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7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9D67-A01A-47C9-3302-3639FC70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C437-AD27-B0F2-04E6-C36872FBE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BDA3F-640F-ADA1-1FA5-9AD02BEB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3020-5011-6B09-DE1D-428CB01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EE9D-8022-4B0A-A53C-2903FBC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B6C3-033A-909F-3CE1-EADB135F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711-010C-DA2E-9051-162B3EE0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1840-3407-94BC-0B43-492D7AF5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2D3A-028A-740B-9133-A3BDCD00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DF44-481E-5AC8-229E-0C2FDA3F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1E71-49A1-E7E3-B93E-CEA9E05C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A7162-57D1-4B47-8852-C01573C9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8141E-A3B9-BD0C-68EB-FA5CF6C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6024F-AB05-2C60-EF04-4557D10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008-ED62-8682-5DD7-962991C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5968-6682-9AF5-81E1-A3986B8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BAFBF-FC78-9A6D-67E2-4E9CE75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9366-8C2C-447C-D064-941E2A9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26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056D1-8C41-9137-05EF-35AE4FB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85FE7-1273-2DF5-A019-06BF7DD0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6D2-CAE2-AD3C-3C7A-7DF1BAD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2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A96-C844-B965-63FD-EB5208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972-481D-F74E-57C1-C2A167FD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C831-0645-1DAF-A1EA-6200FC20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73CD-4B57-D000-821A-3DCB092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041E-22A4-75CA-8B3B-8141187C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054-7578-4716-8FC7-7F66910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E187-7684-B7F0-9D06-B0F388D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90A6E-D33F-119A-CA18-7DA150A0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A3FF-0E1C-4AEF-EEB0-E79813AC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8541-4A1E-DE05-0022-31A91A3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04-CFFB-B220-133D-E6F33F6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DD67-0F51-8BB5-8034-46E3E82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A4696-E85E-ED1F-9F0A-B2FAF6CC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3F7B-F5AE-A05E-FD1A-551C2EB9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F3A4-00BE-3DDA-BD0E-783F6F9C9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02943-9188-41BC-85AD-B17F199A9790}" type="datetimeFigureOut">
              <a:rPr lang="en-SG" smtClean="0"/>
              <a:t>12/4/2025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0D23-8A1F-26B0-DEDB-D649DDDB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5E71-EE1A-4E63-8D00-C49C709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0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0C4503-54B7-12E9-B022-1C34C86B32FF}"/>
              </a:ext>
            </a:extLst>
          </p:cNvPr>
          <p:cNvSpPr/>
          <p:nvPr/>
        </p:nvSpPr>
        <p:spPr>
          <a:xfrm>
            <a:off x="1687076" y="459800"/>
            <a:ext cx="3589012" cy="33871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68513-CAA5-3C91-DBE9-4224CFBBC14A}"/>
              </a:ext>
            </a:extLst>
          </p:cNvPr>
          <p:cNvSpPr txBox="1"/>
          <p:nvPr/>
        </p:nvSpPr>
        <p:spPr>
          <a:xfrm>
            <a:off x="2311853" y="876754"/>
            <a:ext cx="24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Forensics and Incident Response</a:t>
            </a:r>
            <a:endParaRPr lang="en-SG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2B2AB-45F3-874F-BE82-107CAF3031C4}"/>
              </a:ext>
            </a:extLst>
          </p:cNvPr>
          <p:cNvSpPr/>
          <p:nvPr/>
        </p:nvSpPr>
        <p:spPr>
          <a:xfrm>
            <a:off x="1899862" y="1695321"/>
            <a:ext cx="1538474" cy="152704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AD397-EF7E-2300-6A28-05AD81BFD302}"/>
              </a:ext>
            </a:extLst>
          </p:cNvPr>
          <p:cNvSpPr txBox="1"/>
          <p:nvPr/>
        </p:nvSpPr>
        <p:spPr>
          <a:xfrm>
            <a:off x="2068643" y="1997180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Security Incident response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2BB4BB-5847-9FFA-F109-DB9EDC49FA82}"/>
              </a:ext>
            </a:extLst>
          </p:cNvPr>
          <p:cNvSpPr/>
          <p:nvPr/>
        </p:nvSpPr>
        <p:spPr>
          <a:xfrm>
            <a:off x="3587975" y="1716236"/>
            <a:ext cx="1538474" cy="15270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5CD48-7465-1AF4-F93E-3F7DFF36415E}"/>
              </a:ext>
            </a:extLst>
          </p:cNvPr>
          <p:cNvSpPr txBox="1"/>
          <p:nvPr/>
        </p:nvSpPr>
        <p:spPr>
          <a:xfrm>
            <a:off x="3797681" y="2018095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Digital Forensics</a:t>
            </a:r>
          </a:p>
          <a:p>
            <a:r>
              <a:rPr lang="en-SG" b="1" dirty="0">
                <a:solidFill>
                  <a:schemeClr val="bg1"/>
                </a:solidFill>
              </a:rPr>
              <a:t>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797C7-7620-4CF4-BB6A-98933C28BE5B}"/>
              </a:ext>
            </a:extLst>
          </p:cNvPr>
          <p:cNvSpPr/>
          <p:nvPr/>
        </p:nvSpPr>
        <p:spPr>
          <a:xfrm>
            <a:off x="3018296" y="3411184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D015A-083F-9D8F-2115-424E34F9ED04}"/>
              </a:ext>
            </a:extLst>
          </p:cNvPr>
          <p:cNvSpPr txBox="1"/>
          <p:nvPr/>
        </p:nvSpPr>
        <p:spPr>
          <a:xfrm>
            <a:off x="3036713" y="3417884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Respond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BA83D-B6C7-36CC-B4E7-7ACAEF5F7CA7}"/>
              </a:ext>
            </a:extLst>
          </p:cNvPr>
          <p:cNvSpPr/>
          <p:nvPr/>
        </p:nvSpPr>
        <p:spPr>
          <a:xfrm>
            <a:off x="3036713" y="3891762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63E5-CF79-487A-FE16-A2CCDD18C25D}"/>
              </a:ext>
            </a:extLst>
          </p:cNvPr>
          <p:cNvSpPr txBox="1"/>
          <p:nvPr/>
        </p:nvSpPr>
        <p:spPr>
          <a:xfrm>
            <a:off x="3055131" y="3898462"/>
            <a:ext cx="7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Follow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91AB6-B2A2-4C22-2C41-A0E743229857}"/>
              </a:ext>
            </a:extLst>
          </p:cNvPr>
          <p:cNvSpPr/>
          <p:nvPr/>
        </p:nvSpPr>
        <p:spPr>
          <a:xfrm>
            <a:off x="3048778" y="4362410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769D-D016-E6B6-AD6D-74EB6A3BE75E}"/>
              </a:ext>
            </a:extLst>
          </p:cNvPr>
          <p:cNvSpPr txBox="1"/>
          <p:nvPr/>
        </p:nvSpPr>
        <p:spPr>
          <a:xfrm>
            <a:off x="3067195" y="4369110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Minimize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44289-A378-ECDF-0AF5-15F515A5AD85}"/>
              </a:ext>
            </a:extLst>
          </p:cNvPr>
          <p:cNvSpPr/>
          <p:nvPr/>
        </p:nvSpPr>
        <p:spPr>
          <a:xfrm>
            <a:off x="3043290" y="4791229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27AEA-58A2-B353-1AF3-E35BB5F6262A}"/>
              </a:ext>
            </a:extLst>
          </p:cNvPr>
          <p:cNvSpPr txBox="1"/>
          <p:nvPr/>
        </p:nvSpPr>
        <p:spPr>
          <a:xfrm>
            <a:off x="3061707" y="4797929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dirty="0">
                <a:solidFill>
                  <a:srgbClr val="000000"/>
                </a:solidFill>
                <a:effectLst/>
                <a:latin typeface="neue-haas-grotesk-display"/>
              </a:rPr>
              <a:t>Strengthen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neue-haas-grotesk-display"/>
              </a:rPr>
              <a:t> </a:t>
            </a:r>
            <a:r>
              <a:rPr lang="en-SG" sz="1400" b="1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9E902-C484-E910-AB87-E32D4466E1FD}"/>
              </a:ext>
            </a:extLst>
          </p:cNvPr>
          <p:cNvSpPr/>
          <p:nvPr/>
        </p:nvSpPr>
        <p:spPr>
          <a:xfrm>
            <a:off x="1553794" y="3898188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5B1A0-BC72-3185-1C81-DFE2C70A8E0D}"/>
              </a:ext>
            </a:extLst>
          </p:cNvPr>
          <p:cNvSpPr txBox="1"/>
          <p:nvPr/>
        </p:nvSpPr>
        <p:spPr>
          <a:xfrm>
            <a:off x="1572211" y="3904888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Recover</a:t>
            </a:r>
            <a:endParaRPr lang="en-SG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1B8EC-38F5-4DF1-0080-EAADC38E744D}"/>
              </a:ext>
            </a:extLst>
          </p:cNvPr>
          <p:cNvSpPr/>
          <p:nvPr/>
        </p:nvSpPr>
        <p:spPr>
          <a:xfrm>
            <a:off x="1553794" y="4463883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06343-3398-3016-9D10-3211ED6F18B0}"/>
              </a:ext>
            </a:extLst>
          </p:cNvPr>
          <p:cNvSpPr txBox="1"/>
          <p:nvPr/>
        </p:nvSpPr>
        <p:spPr>
          <a:xfrm>
            <a:off x="1572211" y="4470583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Assist</a:t>
            </a:r>
            <a:endParaRPr lang="en-SG" sz="1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B0E3F9-C1EF-E397-EC0E-B35C21F99666}"/>
              </a:ext>
            </a:extLst>
          </p:cNvPr>
          <p:cNvCxnSpPr>
            <a:stCxn id="6" idx="4"/>
          </p:cNvCxnSpPr>
          <p:nvPr/>
        </p:nvCxnSpPr>
        <p:spPr>
          <a:xfrm>
            <a:off x="2669099" y="3222369"/>
            <a:ext cx="0" cy="1715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29AFD5-5EA5-D45D-C73B-7679BD98D4B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308" y="3570098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3CF341-F970-C9C5-D57F-6E107644C4F3}"/>
              </a:ext>
            </a:extLst>
          </p:cNvPr>
          <p:cNvCxnSpPr>
            <a:cxnSpLocks/>
          </p:cNvCxnSpPr>
          <p:nvPr/>
        </p:nvCxnSpPr>
        <p:spPr>
          <a:xfrm>
            <a:off x="2678308" y="401510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B0CBF-8E0F-33F3-A79B-5F6ABD49F4F8}"/>
              </a:ext>
            </a:extLst>
          </p:cNvPr>
          <p:cNvCxnSpPr>
            <a:cxnSpLocks/>
          </p:cNvCxnSpPr>
          <p:nvPr/>
        </p:nvCxnSpPr>
        <p:spPr>
          <a:xfrm>
            <a:off x="2678308" y="451802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BACC4-B7D0-7105-4FCB-9F165CEECBF2}"/>
              </a:ext>
            </a:extLst>
          </p:cNvPr>
          <p:cNvCxnSpPr>
            <a:cxnSpLocks/>
          </p:cNvCxnSpPr>
          <p:nvPr/>
        </p:nvCxnSpPr>
        <p:spPr>
          <a:xfrm>
            <a:off x="2669099" y="4937760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2FA64-33DC-C0F4-BDFF-8843FF537AC9}"/>
              </a:ext>
            </a:extLst>
          </p:cNvPr>
          <p:cNvCxnSpPr>
            <a:cxnSpLocks/>
          </p:cNvCxnSpPr>
          <p:nvPr/>
        </p:nvCxnSpPr>
        <p:spPr>
          <a:xfrm flipH="1">
            <a:off x="2336277" y="4088258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E5D6E6-43C7-A8CD-DEB3-FAF093DA4F79}"/>
              </a:ext>
            </a:extLst>
          </p:cNvPr>
          <p:cNvCxnSpPr>
            <a:cxnSpLocks/>
          </p:cNvCxnSpPr>
          <p:nvPr/>
        </p:nvCxnSpPr>
        <p:spPr>
          <a:xfrm flipH="1">
            <a:off x="2327262" y="4600322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FAC20E-1D15-9DC2-E45E-67135937C20B}"/>
              </a:ext>
            </a:extLst>
          </p:cNvPr>
          <p:cNvSpPr/>
          <p:nvPr/>
        </p:nvSpPr>
        <p:spPr>
          <a:xfrm>
            <a:off x="5673756" y="1495209"/>
            <a:ext cx="1650588" cy="662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A1A9F5-0F97-94B4-A08F-71EC22F117C4}"/>
              </a:ext>
            </a:extLst>
          </p:cNvPr>
          <p:cNvSpPr txBox="1"/>
          <p:nvPr/>
        </p:nvSpPr>
        <p:spPr>
          <a:xfrm>
            <a:off x="5924353" y="1564986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File system forensics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4DFF75-E87F-4C20-F9B5-6935E25D71A9}"/>
              </a:ext>
            </a:extLst>
          </p:cNvPr>
          <p:cNvSpPr/>
          <p:nvPr/>
        </p:nvSpPr>
        <p:spPr>
          <a:xfrm>
            <a:off x="5719476" y="2348428"/>
            <a:ext cx="1650588" cy="66277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12069-4011-84C9-0087-C62C580705FA}"/>
              </a:ext>
            </a:extLst>
          </p:cNvPr>
          <p:cNvSpPr txBox="1"/>
          <p:nvPr/>
        </p:nvSpPr>
        <p:spPr>
          <a:xfrm>
            <a:off x="5970073" y="2418205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Memory forensics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DBC2EF-E5F4-A3E7-F7BB-0CFAF8753FFB}"/>
              </a:ext>
            </a:extLst>
          </p:cNvPr>
          <p:cNvSpPr/>
          <p:nvPr/>
        </p:nvSpPr>
        <p:spPr>
          <a:xfrm>
            <a:off x="5719476" y="3253801"/>
            <a:ext cx="1650588" cy="66277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CD6AA-DD29-415A-1A0D-BEECC571BA0E}"/>
              </a:ext>
            </a:extLst>
          </p:cNvPr>
          <p:cNvSpPr txBox="1"/>
          <p:nvPr/>
        </p:nvSpPr>
        <p:spPr>
          <a:xfrm>
            <a:off x="5970073" y="3323578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Network forensics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F4DE90-2944-CD72-9F83-9229302EC55D}"/>
              </a:ext>
            </a:extLst>
          </p:cNvPr>
          <p:cNvSpPr/>
          <p:nvPr/>
        </p:nvSpPr>
        <p:spPr>
          <a:xfrm>
            <a:off x="5719476" y="4127108"/>
            <a:ext cx="1650588" cy="6627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7B69A-E103-D7C1-385F-4B6F55302423}"/>
              </a:ext>
            </a:extLst>
          </p:cNvPr>
          <p:cNvSpPr txBox="1"/>
          <p:nvPr/>
        </p:nvSpPr>
        <p:spPr>
          <a:xfrm>
            <a:off x="5924354" y="4255140"/>
            <a:ext cx="139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Log and record analysis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CE3373-99DE-F349-9BD4-7215D33B7466}"/>
              </a:ext>
            </a:extLst>
          </p:cNvPr>
          <p:cNvCxnSpPr>
            <a:cxnSpLocks/>
          </p:cNvCxnSpPr>
          <p:nvPr/>
        </p:nvCxnSpPr>
        <p:spPr>
          <a:xfrm>
            <a:off x="5400107" y="1826596"/>
            <a:ext cx="0" cy="2643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4EA35D-2CD7-AF91-74C1-BF80DD571050}"/>
              </a:ext>
            </a:extLst>
          </p:cNvPr>
          <p:cNvCxnSpPr>
            <a:cxnSpLocks/>
          </p:cNvCxnSpPr>
          <p:nvPr/>
        </p:nvCxnSpPr>
        <p:spPr>
          <a:xfrm>
            <a:off x="5126449" y="2479760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EEB526-4470-4DA1-04FA-101B8AA05BAE}"/>
              </a:ext>
            </a:extLst>
          </p:cNvPr>
          <p:cNvCxnSpPr>
            <a:cxnSpLocks/>
          </p:cNvCxnSpPr>
          <p:nvPr/>
        </p:nvCxnSpPr>
        <p:spPr>
          <a:xfrm>
            <a:off x="5400098" y="1826596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DD04E3-7662-2C78-101C-F7EC912E7747}"/>
              </a:ext>
            </a:extLst>
          </p:cNvPr>
          <p:cNvCxnSpPr>
            <a:cxnSpLocks/>
          </p:cNvCxnSpPr>
          <p:nvPr/>
        </p:nvCxnSpPr>
        <p:spPr>
          <a:xfrm>
            <a:off x="5400098" y="2692851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E3B4AA-E3B6-C806-1DC6-F4D3D0AC1F47}"/>
              </a:ext>
            </a:extLst>
          </p:cNvPr>
          <p:cNvCxnSpPr>
            <a:cxnSpLocks/>
          </p:cNvCxnSpPr>
          <p:nvPr/>
        </p:nvCxnSpPr>
        <p:spPr>
          <a:xfrm>
            <a:off x="5400098" y="360494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8F3E6C-1F2E-C63B-232C-B6D8ED884D10}"/>
              </a:ext>
            </a:extLst>
          </p:cNvPr>
          <p:cNvCxnSpPr>
            <a:cxnSpLocks/>
          </p:cNvCxnSpPr>
          <p:nvPr/>
        </p:nvCxnSpPr>
        <p:spPr>
          <a:xfrm>
            <a:off x="5400098" y="447058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6A963D-8B09-5864-43E5-DBCED39E7F43}"/>
              </a:ext>
            </a:extLst>
          </p:cNvPr>
          <p:cNvCxnSpPr>
            <a:cxnSpLocks/>
          </p:cNvCxnSpPr>
          <p:nvPr/>
        </p:nvCxnSpPr>
        <p:spPr>
          <a:xfrm>
            <a:off x="7324344" y="1826596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5262DBB-4EE6-3EC0-953C-8BE6C38A08E0}"/>
              </a:ext>
            </a:extLst>
          </p:cNvPr>
          <p:cNvSpPr/>
          <p:nvPr/>
        </p:nvSpPr>
        <p:spPr>
          <a:xfrm>
            <a:off x="7597992" y="1652601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E01 Disk Image 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EFA8ED-7A4F-7707-049E-906908891118}"/>
              </a:ext>
            </a:extLst>
          </p:cNvPr>
          <p:cNvCxnSpPr>
            <a:cxnSpLocks/>
          </p:cNvCxnSpPr>
          <p:nvPr/>
        </p:nvCxnSpPr>
        <p:spPr>
          <a:xfrm>
            <a:off x="7373773" y="266521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2AF92B-358F-3D5F-2BB5-EF07319DE591}"/>
              </a:ext>
            </a:extLst>
          </p:cNvPr>
          <p:cNvSpPr/>
          <p:nvPr/>
        </p:nvSpPr>
        <p:spPr>
          <a:xfrm>
            <a:off x="7620661" y="250138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0C3C4C-121D-D597-092F-E7B0AF19EA0A}"/>
              </a:ext>
            </a:extLst>
          </p:cNvPr>
          <p:cNvCxnSpPr>
            <a:cxnSpLocks/>
          </p:cNvCxnSpPr>
          <p:nvPr/>
        </p:nvCxnSpPr>
        <p:spPr>
          <a:xfrm>
            <a:off x="7373773" y="3561835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6F4E4EA-372E-5FA3-1CF0-4D9233D31253}"/>
              </a:ext>
            </a:extLst>
          </p:cNvPr>
          <p:cNvSpPr/>
          <p:nvPr/>
        </p:nvSpPr>
        <p:spPr>
          <a:xfrm>
            <a:off x="7620661" y="3398008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91DFEA-97ED-1C2F-AE36-CCC24EE5D62C}"/>
              </a:ext>
            </a:extLst>
          </p:cNvPr>
          <p:cNvCxnSpPr>
            <a:cxnSpLocks/>
          </p:cNvCxnSpPr>
          <p:nvPr/>
        </p:nvCxnSpPr>
        <p:spPr>
          <a:xfrm>
            <a:off x="7392753" y="445846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1D09C4-18FB-DBEE-9696-D6AD25C88474}"/>
              </a:ext>
            </a:extLst>
          </p:cNvPr>
          <p:cNvSpPr/>
          <p:nvPr/>
        </p:nvSpPr>
        <p:spPr>
          <a:xfrm>
            <a:off x="7639641" y="429463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Logs Data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A6F1A5-6EE8-082A-EDFC-1A2E894115A1}"/>
              </a:ext>
            </a:extLst>
          </p:cNvPr>
          <p:cNvSpPr/>
          <p:nvPr/>
        </p:nvSpPr>
        <p:spPr>
          <a:xfrm>
            <a:off x="5524117" y="2252033"/>
            <a:ext cx="3601592" cy="837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61D416-42A2-FA7C-3D16-52C37F9B1529}"/>
              </a:ext>
            </a:extLst>
          </p:cNvPr>
          <p:cNvCxnSpPr>
            <a:cxnSpLocks/>
          </p:cNvCxnSpPr>
          <p:nvPr/>
        </p:nvCxnSpPr>
        <p:spPr>
          <a:xfrm>
            <a:off x="7424757" y="1399070"/>
            <a:ext cx="0" cy="8347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CC6188-EC8F-A3A3-1CDA-E577490A26BC}"/>
              </a:ext>
            </a:extLst>
          </p:cNvPr>
          <p:cNvSpPr txBox="1"/>
          <p:nvPr/>
        </p:nvSpPr>
        <p:spPr>
          <a:xfrm>
            <a:off x="6861645" y="876754"/>
            <a:ext cx="191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The topic we focus on in this article  </a:t>
            </a:r>
            <a:endParaRPr lang="en-S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DDD3B6-D536-7122-A64A-68BB4D374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44" y="2047642"/>
            <a:ext cx="989958" cy="98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F9B3B60-2173-F68F-212B-547F0464AD85}"/>
              </a:ext>
            </a:extLst>
          </p:cNvPr>
          <p:cNvSpPr/>
          <p:nvPr/>
        </p:nvSpPr>
        <p:spPr>
          <a:xfrm>
            <a:off x="2771753" y="2465619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BCBC0E-B526-84E8-6BEE-AD373B994820}"/>
              </a:ext>
            </a:extLst>
          </p:cNvPr>
          <p:cNvSpPr/>
          <p:nvPr/>
        </p:nvSpPr>
        <p:spPr>
          <a:xfrm>
            <a:off x="3253867" y="2312857"/>
            <a:ext cx="1144955" cy="5206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PyInstaller</a:t>
            </a:r>
            <a:endParaRPr lang="en-SG" sz="1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D8F3A-A1B1-6EE3-B5DF-FC870780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87" y="2071351"/>
            <a:ext cx="973888" cy="100365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0AED80-1DC4-4301-9F68-BC21A939B2DA}"/>
              </a:ext>
            </a:extLst>
          </p:cNvPr>
          <p:cNvSpPr/>
          <p:nvPr/>
        </p:nvSpPr>
        <p:spPr>
          <a:xfrm>
            <a:off x="4489270" y="2457037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 descr="A red bomb with a star&#10;&#10;Description automatically generated">
            <a:extLst>
              <a:ext uri="{FF2B5EF4-FFF2-40B4-BE49-F238E27FC236}">
                <a16:creationId xmlns:a16="http://schemas.microsoft.com/office/drawing/2014/main" id="{F3DB0A44-AA6E-F69C-A74F-7AAEE844C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30964" y="2583258"/>
            <a:ext cx="560302" cy="454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5B5446-023B-5C2A-7C87-0593157B98F6}"/>
              </a:ext>
            </a:extLst>
          </p:cNvPr>
          <p:cNvSpPr txBox="1"/>
          <p:nvPr/>
        </p:nvSpPr>
        <p:spPr>
          <a:xfrm>
            <a:off x="1792440" y="1548131"/>
            <a:ext cx="143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neue-haas-grotesk-display"/>
              </a:rPr>
              <a:t>Backdoor Trojan Python Code 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28FC02-EE1E-8567-8CD1-94A2DD42EC07}"/>
              </a:ext>
            </a:extLst>
          </p:cNvPr>
          <p:cNvSpPr txBox="1"/>
          <p:nvPr/>
        </p:nvSpPr>
        <p:spPr>
          <a:xfrm>
            <a:off x="4672150" y="1548131"/>
            <a:ext cx="180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False Software Installation exe file </a:t>
            </a:r>
            <a:endParaRPr lang="en-SG" sz="14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F3043E-7D03-CC1F-1DBE-0F4F47D86D8A}"/>
              </a:ext>
            </a:extLst>
          </p:cNvPr>
          <p:cNvSpPr/>
          <p:nvPr/>
        </p:nvSpPr>
        <p:spPr>
          <a:xfrm rot="5400000">
            <a:off x="5129483" y="3262831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 descr="Malware - Free computer icons">
            <a:extLst>
              <a:ext uri="{FF2B5EF4-FFF2-40B4-BE49-F238E27FC236}">
                <a16:creationId xmlns:a16="http://schemas.microsoft.com/office/drawing/2014/main" id="{AB9231D2-0E9C-89F9-116A-301642D91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08" y="3460695"/>
            <a:ext cx="1917735" cy="191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6491D3-B0EC-C834-4D33-AE7F495A3930}"/>
              </a:ext>
            </a:extLst>
          </p:cNvPr>
          <p:cNvSpPr txBox="1"/>
          <p:nvPr/>
        </p:nvSpPr>
        <p:spPr>
          <a:xfrm>
            <a:off x="3137513" y="3562296"/>
            <a:ext cx="1433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Malware Execution On Victim Machine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130F74-BB66-5A2C-0788-58EDEDB742E7}"/>
              </a:ext>
            </a:extLst>
          </p:cNvPr>
          <p:cNvSpPr/>
          <p:nvPr/>
        </p:nvSpPr>
        <p:spPr>
          <a:xfrm>
            <a:off x="5691195" y="4192761"/>
            <a:ext cx="365760" cy="1540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8B8018-B00D-3ED9-C1F7-540382CDA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296" y="3657600"/>
            <a:ext cx="2117687" cy="1070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191B5B-5719-C726-A177-4ABC7C1C69AD}"/>
              </a:ext>
            </a:extLst>
          </p:cNvPr>
          <p:cNvSpPr txBox="1"/>
          <p:nvPr/>
        </p:nvSpPr>
        <p:spPr>
          <a:xfrm>
            <a:off x="6083192" y="4727922"/>
            <a:ext cx="2307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Error Memory Dump Collection</a:t>
            </a:r>
            <a:endParaRPr lang="en-SG" sz="1400" b="1" dirty="0"/>
          </a:p>
        </p:txBody>
      </p:sp>
      <p:pic>
        <p:nvPicPr>
          <p:cNvPr id="1030" name="Picture 6" descr="Data processing - Free seo and web icons">
            <a:extLst>
              <a:ext uri="{FF2B5EF4-FFF2-40B4-BE49-F238E27FC236}">
                <a16:creationId xmlns:a16="http://schemas.microsoft.com/office/drawing/2014/main" id="{74AAA28D-5349-3388-A7F0-81CFAF2D6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719" y="2179045"/>
            <a:ext cx="851788" cy="8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6BCE07-A7AA-5292-1B1E-003EF4656749}"/>
              </a:ext>
            </a:extLst>
          </p:cNvPr>
          <p:cNvSpPr/>
          <p:nvPr/>
        </p:nvSpPr>
        <p:spPr>
          <a:xfrm rot="16200000">
            <a:off x="6650898" y="3247725"/>
            <a:ext cx="475137" cy="1540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26A3CB-A042-77AE-4B37-7BF08AA52894}"/>
              </a:ext>
            </a:extLst>
          </p:cNvPr>
          <p:cNvSpPr/>
          <p:nvPr/>
        </p:nvSpPr>
        <p:spPr>
          <a:xfrm>
            <a:off x="6387019" y="2369928"/>
            <a:ext cx="1387682" cy="52322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Volatility3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149ACE5A-93C2-6522-87F0-4C2C3B3DB9C5}"/>
              </a:ext>
            </a:extLst>
          </p:cNvPr>
          <p:cNvSpPr/>
          <p:nvPr/>
        </p:nvSpPr>
        <p:spPr>
          <a:xfrm>
            <a:off x="7878841" y="2527272"/>
            <a:ext cx="290172" cy="16326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F772CC-D34F-EBCF-0A96-F3DE49C1533F}"/>
              </a:ext>
            </a:extLst>
          </p:cNvPr>
          <p:cNvSpPr txBox="1"/>
          <p:nvPr/>
        </p:nvSpPr>
        <p:spPr>
          <a:xfrm>
            <a:off x="8388589" y="1655825"/>
            <a:ext cx="180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Extracted Malware Process Data</a:t>
            </a:r>
            <a:endParaRPr lang="en-SG" sz="1400" b="1" dirty="0"/>
          </a:p>
        </p:txBody>
      </p:sp>
      <p:pic>
        <p:nvPicPr>
          <p:cNvPr id="1032" name="Picture 8" descr="Pyc File Icon - Free Download Files &amp; Folders Icons | IconScout">
            <a:extLst>
              <a:ext uri="{FF2B5EF4-FFF2-40B4-BE49-F238E27FC236}">
                <a16:creationId xmlns:a16="http://schemas.microsoft.com/office/drawing/2014/main" id="{6DAC9CF4-AAC0-E692-56E4-C6475C1D2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769" y="2082754"/>
            <a:ext cx="919733" cy="9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C2F8B6-2063-B7FA-DF4A-84026E1841E1}"/>
              </a:ext>
            </a:extLst>
          </p:cNvPr>
          <p:cNvSpPr/>
          <p:nvPr/>
        </p:nvSpPr>
        <p:spPr>
          <a:xfrm>
            <a:off x="9158400" y="2519099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5DAC6FD-1AC2-4654-9E3C-7F43AF08EC41}"/>
              </a:ext>
            </a:extLst>
          </p:cNvPr>
          <p:cNvSpPr/>
          <p:nvPr/>
        </p:nvSpPr>
        <p:spPr>
          <a:xfrm rot="5400000">
            <a:off x="9553800" y="3113162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8F59E3-E7C1-7F95-F488-730B976B0766}"/>
              </a:ext>
            </a:extLst>
          </p:cNvPr>
          <p:cNvSpPr/>
          <p:nvPr/>
        </p:nvSpPr>
        <p:spPr>
          <a:xfrm>
            <a:off x="8754731" y="3387103"/>
            <a:ext cx="1387682" cy="42533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uncompyle6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C114C54-18CD-6001-18EE-07BECFBD773A}"/>
              </a:ext>
            </a:extLst>
          </p:cNvPr>
          <p:cNvSpPr/>
          <p:nvPr/>
        </p:nvSpPr>
        <p:spPr>
          <a:xfrm rot="5400000">
            <a:off x="8927130" y="3966042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CA2C599-FC7F-48EA-B66F-E6F2AE9E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122" y="4186123"/>
            <a:ext cx="857579" cy="85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31BB31-669B-08E5-1CA5-0D0B179EEC71}"/>
              </a:ext>
            </a:extLst>
          </p:cNvPr>
          <p:cNvSpPr txBox="1"/>
          <p:nvPr/>
        </p:nvSpPr>
        <p:spPr>
          <a:xfrm>
            <a:off x="8567446" y="5061118"/>
            <a:ext cx="2307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Decompiled python code </a:t>
            </a:r>
            <a:endParaRPr lang="en-SG" sz="14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2F5A77-9265-92F6-F497-D12B129972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1157" y="3554800"/>
            <a:ext cx="659463" cy="7311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E64EA0-41A4-6640-5169-4BA4C4BE67B1}"/>
              </a:ext>
            </a:extLst>
          </p:cNvPr>
          <p:cNvSpPr txBox="1"/>
          <p:nvPr/>
        </p:nvSpPr>
        <p:spPr>
          <a:xfrm>
            <a:off x="1757210" y="4377323"/>
            <a:ext cx="1196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CFB0A15-3F18-56B1-166F-753F06A93621}"/>
              </a:ext>
            </a:extLst>
          </p:cNvPr>
          <p:cNvSpPr/>
          <p:nvPr/>
        </p:nvSpPr>
        <p:spPr>
          <a:xfrm rot="16200000">
            <a:off x="2031299" y="3175093"/>
            <a:ext cx="365760" cy="1540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9A9C3A-83C7-B32F-35E8-0D82EDB42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5023" y="4110857"/>
            <a:ext cx="827632" cy="8575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689BBF74-FEBD-33D0-D334-9793F6953B8A}"/>
              </a:ext>
            </a:extLst>
          </p:cNvPr>
          <p:cNvSpPr/>
          <p:nvPr/>
        </p:nvSpPr>
        <p:spPr>
          <a:xfrm>
            <a:off x="9496593" y="4458013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B6F066-C514-ACB3-ABD1-36E670BB66DA}"/>
              </a:ext>
            </a:extLst>
          </p:cNvPr>
          <p:cNvSpPr txBox="1"/>
          <p:nvPr/>
        </p:nvSpPr>
        <p:spPr>
          <a:xfrm>
            <a:off x="1792440" y="605546"/>
            <a:ext cx="8952614" cy="7078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Reverse Engineering to Get the Python Malware Source Code via Memory Dump For Digital Forensics and Incident Response (DFIR) operations</a:t>
            </a:r>
            <a:endParaRPr lang="en-SG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EE4025-EC84-C064-AFFE-FA13EC19AB92}"/>
              </a:ext>
            </a:extLst>
          </p:cNvPr>
          <p:cNvSpPr/>
          <p:nvPr/>
        </p:nvSpPr>
        <p:spPr>
          <a:xfrm>
            <a:off x="1726293" y="5525064"/>
            <a:ext cx="1291992" cy="5958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Malware Creation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F933F3-99AC-2E8F-6254-08FFF9AD0A4E}"/>
              </a:ext>
            </a:extLst>
          </p:cNvPr>
          <p:cNvSpPr/>
          <p:nvPr/>
        </p:nvSpPr>
        <p:spPr>
          <a:xfrm>
            <a:off x="3534578" y="5525064"/>
            <a:ext cx="1365609" cy="59580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Victim Node  Configuration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5ADBD5-43AE-31C7-CC57-A8811A2DB9C0}"/>
              </a:ext>
            </a:extLst>
          </p:cNvPr>
          <p:cNvSpPr/>
          <p:nvPr/>
        </p:nvSpPr>
        <p:spPr>
          <a:xfrm>
            <a:off x="5454673" y="5525064"/>
            <a:ext cx="1202159" cy="59580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Evidence Collection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A62F8A-69EA-9B40-0512-782F888024C1}"/>
              </a:ext>
            </a:extLst>
          </p:cNvPr>
          <p:cNvSpPr/>
          <p:nvPr/>
        </p:nvSpPr>
        <p:spPr>
          <a:xfrm>
            <a:off x="7225790" y="5525064"/>
            <a:ext cx="1399144" cy="5958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 Extraction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6EB13D-06BC-FDF9-622B-6548537783A7}"/>
              </a:ext>
            </a:extLst>
          </p:cNvPr>
          <p:cNvSpPr/>
          <p:nvPr/>
        </p:nvSpPr>
        <p:spPr>
          <a:xfrm>
            <a:off x="9206504" y="5491022"/>
            <a:ext cx="1399144" cy="57905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Reverse Engineering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4770521-8D5E-EF1B-D5F1-E5ABA91472C6}"/>
              </a:ext>
            </a:extLst>
          </p:cNvPr>
          <p:cNvSpPr/>
          <p:nvPr/>
        </p:nvSpPr>
        <p:spPr>
          <a:xfrm>
            <a:off x="3186104" y="5757279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27B1E8F-FBA8-5164-049D-AFA49D2472DD}"/>
              </a:ext>
            </a:extLst>
          </p:cNvPr>
          <p:cNvSpPr/>
          <p:nvPr/>
        </p:nvSpPr>
        <p:spPr>
          <a:xfrm>
            <a:off x="5045778" y="5764116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B3D3525-D97F-0510-6ACB-BAC16039D51A}"/>
              </a:ext>
            </a:extLst>
          </p:cNvPr>
          <p:cNvSpPr/>
          <p:nvPr/>
        </p:nvSpPr>
        <p:spPr>
          <a:xfrm>
            <a:off x="6807318" y="5748371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E50E5F9-6486-1771-9926-250C5E5ADEF5}"/>
              </a:ext>
            </a:extLst>
          </p:cNvPr>
          <p:cNvSpPr/>
          <p:nvPr/>
        </p:nvSpPr>
        <p:spPr>
          <a:xfrm>
            <a:off x="8765502" y="5695333"/>
            <a:ext cx="290172" cy="16326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125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neue-haas-grotesk-display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2025-04-10T02:37:05Z</dcterms:created>
  <dcterms:modified xsi:type="dcterms:W3CDTF">2025-04-12T03:19:02Z</dcterms:modified>
</cp:coreProperties>
</file>