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42" autoAdjust="0"/>
  </p:normalViewPr>
  <p:slideViewPr>
    <p:cSldViewPr snapToGrid="0">
      <p:cViewPr>
        <p:scale>
          <a:sx n="110" d="100"/>
          <a:sy n="110" d="100"/>
        </p:scale>
        <p:origin x="59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7EE0D-03FE-41FA-B3B0-0034635591F3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9E7A7-CE71-44B2-90E3-D9C359A51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641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E7A7-CE71-44B2-90E3-D9C359A51CC5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1498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86CA-1733-6301-3455-BCA328D85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63427-61DD-A53D-21D8-FB4209CD3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FFFE-D939-4064-2D9C-0CCC85DA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EDCDD-49D3-D7B3-155F-8E8BB818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5961-88AC-7710-2E32-0A81A598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217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29A7-6D05-03B9-7462-EAC27BB2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085D6-9002-2E90-C5F3-F39490672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5231-A832-BC09-6308-6A5841EF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D5C0-B83A-DE9E-3020-E9A38713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6577-B909-142B-C628-0AF374D8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657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B8E8E-84B8-86D9-7EB5-9D99242E1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0A2A0-9341-41FB-61D2-75F8D102F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CD9B-A007-FE84-0419-9F09C84D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0E27C-95C1-DEF6-23E8-77D0F105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223C-E881-BAEA-4D76-9D5081CE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05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07BF-1E68-B60E-C271-AF33D93D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629B-8A75-B87E-3895-E398A726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2B6D6-8C78-88D9-E2B6-058B3AF3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3495A-9871-4768-40E9-A6D31D60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5530F-08EC-CD21-7313-E0C50143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03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AC7A-9AC7-C118-CD36-24B8CAC4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6FF79-123E-F55A-1835-71CB05530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5713C-C4C3-0670-E65B-7F3EA0CF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3D1C-7590-C056-E8D5-EED893B6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77717-C23C-8EB9-5D5B-54129182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1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216C-4B3C-694C-5BDA-FC2ADD56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2C48-8C2A-27B9-A9BB-9F5A0DE04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59FC7-4E87-59D3-239D-516FEFA35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A38CC-6295-18EF-313A-28A6AFFD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2E9C7-933D-5A5F-B929-2BDAFF08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7CE83-5E18-1569-DED7-EDFD99F2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37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011B-4D1D-F1C1-C4D0-A9BF916F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F4C19-1B52-41A9-88AA-A0A5B391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2ECD2-71D4-AD38-6D3F-488676382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F49AE-3F62-1848-A990-E28AF3746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87DF9-363D-9C73-2BFF-DD88E805B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A0274-1909-996B-182A-4A9E2C05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E03F7-2180-9D0D-D5BD-A035593C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69AF7-5950-BADD-F141-785DB3E5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85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B3DD-424B-1280-C904-47CDD5E9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6895F-CA39-F1C3-6E7F-B76D1E0D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866EC-8C09-1228-8CE2-C9FC17EE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4E26E-7502-0798-B979-C518D202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77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4368C-AC3C-F905-BB34-F12C0D8D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7D4F4-FDB7-8DAE-CD25-292C340F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765DA-E2FF-870C-D576-D5E3C9CF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65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54AE-F5D4-1201-659D-1558DB30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FEE6-6236-5791-DBCE-7546CCF2B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30256-4F5D-7A0B-109B-C6C6050A2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46A33-EF62-AB1E-D1CC-F9F18FE9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559E6-9706-6C14-EBE2-02488612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61ACA-BF98-9DCD-0C1A-1BC72137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53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C6C8-8056-1250-7AF5-13F29BC2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7BDC0-FF30-DF06-E226-21B4FFC0C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47592-7F99-BCEE-7B7F-5FED7E789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08F90-3468-D78F-E289-D74A7288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6938F-10CA-35CF-E087-044DF6AB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50F4-A239-66B1-02FC-BC485304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25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E27F6-243D-16D0-7F00-CAE9DF80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2CD6-AA11-0BF9-58B3-700EC93FC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5651-5967-C5BD-439C-FE4858E86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A37BF-85FC-FDD0-5C2F-55E9A0655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CF6F-9B8C-1BE8-AB0E-14CC697BB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81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81B30-1C4A-89FC-CFB4-CF56D6F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42" y="695686"/>
            <a:ext cx="4767045" cy="27333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61BD5F-0151-BC11-1004-9C63CDB8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122" y="679023"/>
            <a:ext cx="4767045" cy="274997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86308-720E-9DE4-F263-CBAFA9C15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142" y="3689874"/>
            <a:ext cx="4767045" cy="27333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93B5F7-45C5-EB6D-D003-6D286D003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199" y="3689873"/>
            <a:ext cx="4754968" cy="27333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215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D23EEE74-923F-3C11-185C-260D9CC0F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9048551" y="1731424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61C22B98-137D-B22E-7DEE-58FCCE2BB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244314" y="1724259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86BF93-CD1E-B42F-3EA7-DC2C47FB1F1C}"/>
              </a:ext>
            </a:extLst>
          </p:cNvPr>
          <p:cNvSpPr/>
          <p:nvPr/>
        </p:nvSpPr>
        <p:spPr>
          <a:xfrm>
            <a:off x="478469" y="2272739"/>
            <a:ext cx="11495746" cy="5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715B8B-C23E-EC2D-C916-7379CC80B6A4}"/>
              </a:ext>
            </a:extLst>
          </p:cNvPr>
          <p:cNvCxnSpPr/>
          <p:nvPr/>
        </p:nvCxnSpPr>
        <p:spPr>
          <a:xfrm>
            <a:off x="3529584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722F5-D1D3-CA95-854B-02CE512C1275}"/>
              </a:ext>
            </a:extLst>
          </p:cNvPr>
          <p:cNvCxnSpPr/>
          <p:nvPr/>
        </p:nvCxnSpPr>
        <p:spPr>
          <a:xfrm>
            <a:off x="1011936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7DDB8A-3045-B3B2-EA7C-760A3B55E690}"/>
              </a:ext>
            </a:extLst>
          </p:cNvPr>
          <p:cNvCxnSpPr/>
          <p:nvPr/>
        </p:nvCxnSpPr>
        <p:spPr>
          <a:xfrm>
            <a:off x="5867400" y="2280200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07505C-9337-BB77-3C02-A7BC80623480}"/>
              </a:ext>
            </a:extLst>
          </p:cNvPr>
          <p:cNvCxnSpPr/>
          <p:nvPr/>
        </p:nvCxnSpPr>
        <p:spPr>
          <a:xfrm>
            <a:off x="8162544" y="2272739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F87804-37A8-7B73-1DE7-9142363E8C36}"/>
              </a:ext>
            </a:extLst>
          </p:cNvPr>
          <p:cNvCxnSpPr/>
          <p:nvPr/>
        </p:nvCxnSpPr>
        <p:spPr>
          <a:xfrm>
            <a:off x="11111317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Wireless router with solid fill">
            <a:extLst>
              <a:ext uri="{FF2B5EF4-FFF2-40B4-BE49-F238E27FC236}">
                <a16:creationId xmlns:a16="http://schemas.microsoft.com/office/drawing/2014/main" id="{ED4632EB-0A62-03BC-48C7-AA5E1DF22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0812" y="1997981"/>
            <a:ext cx="329184" cy="329184"/>
          </a:xfrm>
          <a:prstGeom prst="rect">
            <a:avLst/>
          </a:prstGeom>
        </p:spPr>
      </p:pic>
      <p:pic>
        <p:nvPicPr>
          <p:cNvPr id="16" name="Graphic 15" descr="Wireless router with solid fill">
            <a:extLst>
              <a:ext uri="{FF2B5EF4-FFF2-40B4-BE49-F238E27FC236}">
                <a16:creationId xmlns:a16="http://schemas.microsoft.com/office/drawing/2014/main" id="{357239CA-C9C1-E001-F10A-37EF548A4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3219" y="1997981"/>
            <a:ext cx="329184" cy="329184"/>
          </a:xfrm>
          <a:prstGeom prst="rect">
            <a:avLst/>
          </a:prstGeom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68F8C71D-6B44-0560-A11B-FF73908AD9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6103" y="1980060"/>
            <a:ext cx="329184" cy="329184"/>
          </a:xfrm>
          <a:prstGeom prst="rect">
            <a:avLst/>
          </a:prstGeom>
        </p:spPr>
      </p:pic>
      <p:pic>
        <p:nvPicPr>
          <p:cNvPr id="18" name="Graphic 17" descr="Wireless router with solid fill">
            <a:extLst>
              <a:ext uri="{FF2B5EF4-FFF2-40B4-BE49-F238E27FC236}">
                <a16:creationId xmlns:a16="http://schemas.microsoft.com/office/drawing/2014/main" id="{58F10510-4C16-5473-E27C-22B1464A1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7928" y="1997981"/>
            <a:ext cx="329184" cy="3291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4E2102-B988-656C-85E5-C144D34772AA}"/>
              </a:ext>
            </a:extLst>
          </p:cNvPr>
          <p:cNvSpPr/>
          <p:nvPr/>
        </p:nvSpPr>
        <p:spPr>
          <a:xfrm>
            <a:off x="3499171" y="1501709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0AE71B-24AB-B1F0-2F24-935317772E6D}"/>
              </a:ext>
            </a:extLst>
          </p:cNvPr>
          <p:cNvSpPr/>
          <p:nvPr/>
        </p:nvSpPr>
        <p:spPr>
          <a:xfrm>
            <a:off x="3531174" y="1535990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6260A9-A624-2B6C-98CD-B4E73D20E587}"/>
              </a:ext>
            </a:extLst>
          </p:cNvPr>
          <p:cNvSpPr/>
          <p:nvPr/>
        </p:nvSpPr>
        <p:spPr>
          <a:xfrm>
            <a:off x="3718627" y="1535990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8D846D-928A-233F-5B6F-9ED78E564218}"/>
              </a:ext>
            </a:extLst>
          </p:cNvPr>
          <p:cNvCxnSpPr>
            <a:stCxn id="19" idx="2"/>
          </p:cNvCxnSpPr>
          <p:nvPr/>
        </p:nvCxnSpPr>
        <p:spPr>
          <a:xfrm flipH="1">
            <a:off x="3695766" y="1723742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E9B1013-EA9D-D94F-3D33-59C8CF41C1EF}"/>
              </a:ext>
            </a:extLst>
          </p:cNvPr>
          <p:cNvSpPr/>
          <p:nvPr/>
        </p:nvSpPr>
        <p:spPr>
          <a:xfrm>
            <a:off x="5807069" y="1467428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EEF4ED-C686-20DE-8FA4-4C86CEEAF89F}"/>
              </a:ext>
            </a:extLst>
          </p:cNvPr>
          <p:cNvSpPr/>
          <p:nvPr/>
        </p:nvSpPr>
        <p:spPr>
          <a:xfrm>
            <a:off x="5839072" y="1501709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D4ADBB-DAEF-D8BB-CCA1-16E4543F9152}"/>
              </a:ext>
            </a:extLst>
          </p:cNvPr>
          <p:cNvSpPr/>
          <p:nvPr/>
        </p:nvSpPr>
        <p:spPr>
          <a:xfrm>
            <a:off x="6026525" y="1501709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DAB002-1D2E-1685-8049-9BDE67D3AFF8}"/>
              </a:ext>
            </a:extLst>
          </p:cNvPr>
          <p:cNvSpPr/>
          <p:nvPr/>
        </p:nvSpPr>
        <p:spPr>
          <a:xfrm>
            <a:off x="8135112" y="1467428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E506D4-2512-7EAF-9737-D73036375938}"/>
              </a:ext>
            </a:extLst>
          </p:cNvPr>
          <p:cNvSpPr/>
          <p:nvPr/>
        </p:nvSpPr>
        <p:spPr>
          <a:xfrm>
            <a:off x="8167115" y="1501709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21226F-8A29-65B1-1201-8102D5115155}"/>
              </a:ext>
            </a:extLst>
          </p:cNvPr>
          <p:cNvSpPr/>
          <p:nvPr/>
        </p:nvSpPr>
        <p:spPr>
          <a:xfrm>
            <a:off x="8354568" y="1501709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7E8B16-ED26-FECE-DA79-98872CCD0EAA}"/>
              </a:ext>
            </a:extLst>
          </p:cNvPr>
          <p:cNvCxnSpPr/>
          <p:nvPr/>
        </p:nvCxnSpPr>
        <p:spPr>
          <a:xfrm flipH="1">
            <a:off x="6006779" y="1705230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C3FF21-4DC0-60DD-2970-C48CD22578C3}"/>
              </a:ext>
            </a:extLst>
          </p:cNvPr>
          <p:cNvCxnSpPr/>
          <p:nvPr/>
        </p:nvCxnSpPr>
        <p:spPr>
          <a:xfrm flipH="1">
            <a:off x="8354568" y="1694698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F9A1FC0-A696-45F3-D27D-7E34C2CB6A6B}"/>
              </a:ext>
            </a:extLst>
          </p:cNvPr>
          <p:cNvSpPr/>
          <p:nvPr/>
        </p:nvSpPr>
        <p:spPr>
          <a:xfrm>
            <a:off x="952567" y="1467017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628841-B2E6-D1E4-8D6D-C8ACCF310A70}"/>
              </a:ext>
            </a:extLst>
          </p:cNvPr>
          <p:cNvSpPr/>
          <p:nvPr/>
        </p:nvSpPr>
        <p:spPr>
          <a:xfrm>
            <a:off x="984570" y="1501298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A50BB0-A87B-1042-CA7B-9348D8A1E783}"/>
              </a:ext>
            </a:extLst>
          </p:cNvPr>
          <p:cNvSpPr/>
          <p:nvPr/>
        </p:nvSpPr>
        <p:spPr>
          <a:xfrm>
            <a:off x="1172023" y="1501298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2D09CF-0899-5C0C-8483-3D4D5D616B3C}"/>
              </a:ext>
            </a:extLst>
          </p:cNvPr>
          <p:cNvCxnSpPr/>
          <p:nvPr/>
        </p:nvCxnSpPr>
        <p:spPr>
          <a:xfrm flipH="1">
            <a:off x="1172023" y="1694287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5F1160-6A8A-3287-A35F-C3290326E43D}"/>
              </a:ext>
            </a:extLst>
          </p:cNvPr>
          <p:cNvCxnSpPr/>
          <p:nvPr/>
        </p:nvCxnSpPr>
        <p:spPr>
          <a:xfrm>
            <a:off x="1011936" y="2505456"/>
            <a:ext cx="24872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39655D-773F-351C-A654-11AAD3F378F5}"/>
              </a:ext>
            </a:extLst>
          </p:cNvPr>
          <p:cNvCxnSpPr>
            <a:cxnSpLocks/>
          </p:cNvCxnSpPr>
          <p:nvPr/>
        </p:nvCxnSpPr>
        <p:spPr>
          <a:xfrm>
            <a:off x="3516429" y="2505456"/>
            <a:ext cx="232264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5046BA-C082-D8A6-A60D-39A55F6210A3}"/>
              </a:ext>
            </a:extLst>
          </p:cNvPr>
          <p:cNvCxnSpPr>
            <a:cxnSpLocks/>
          </p:cNvCxnSpPr>
          <p:nvPr/>
        </p:nvCxnSpPr>
        <p:spPr>
          <a:xfrm>
            <a:off x="5867400" y="2493264"/>
            <a:ext cx="229971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F5A197-F08A-06B9-1744-64464CBE13D4}"/>
              </a:ext>
            </a:extLst>
          </p:cNvPr>
          <p:cNvSpPr txBox="1"/>
          <p:nvPr/>
        </p:nvSpPr>
        <p:spPr>
          <a:xfrm>
            <a:off x="1840618" y="2480028"/>
            <a:ext cx="1210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Locked 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525425-020A-0273-2AAB-801D40E5A2B7}"/>
              </a:ext>
            </a:extLst>
          </p:cNvPr>
          <p:cNvCxnSpPr>
            <a:cxnSpLocks/>
          </p:cNvCxnSpPr>
          <p:nvPr/>
        </p:nvCxnSpPr>
        <p:spPr>
          <a:xfrm>
            <a:off x="8249411" y="2493264"/>
            <a:ext cx="285581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051C4A-B08B-85B7-89A2-BB66A6A3621F}"/>
              </a:ext>
            </a:extLst>
          </p:cNvPr>
          <p:cNvSpPr txBox="1"/>
          <p:nvPr/>
        </p:nvSpPr>
        <p:spPr>
          <a:xfrm>
            <a:off x="9434709" y="2476340"/>
            <a:ext cx="916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DFA9F1-0E39-1A72-8BF3-CA253E50DE08}"/>
              </a:ext>
            </a:extLst>
          </p:cNvPr>
          <p:cNvSpPr txBox="1"/>
          <p:nvPr/>
        </p:nvSpPr>
        <p:spPr>
          <a:xfrm>
            <a:off x="4393318" y="2493264"/>
            <a:ext cx="9528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Free 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AD579A-21F7-547A-31EE-8463DE7D414B}"/>
              </a:ext>
            </a:extLst>
          </p:cNvPr>
          <p:cNvSpPr txBox="1"/>
          <p:nvPr/>
        </p:nvSpPr>
        <p:spPr>
          <a:xfrm>
            <a:off x="6721990" y="2480027"/>
            <a:ext cx="9751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Free 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69611A-5398-55AD-8EE2-7D488DC8AF94}"/>
              </a:ext>
            </a:extLst>
          </p:cNvPr>
          <p:cNvCxnSpPr>
            <a:cxnSpLocks/>
          </p:cNvCxnSpPr>
          <p:nvPr/>
        </p:nvCxnSpPr>
        <p:spPr>
          <a:xfrm flipH="1">
            <a:off x="3234956" y="2125707"/>
            <a:ext cx="67569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86EE51-071B-5C7E-998E-80F7133DF71C}"/>
              </a:ext>
            </a:extLst>
          </p:cNvPr>
          <p:cNvSpPr txBox="1"/>
          <p:nvPr/>
        </p:nvSpPr>
        <p:spPr>
          <a:xfrm>
            <a:off x="5666299" y="1202088"/>
            <a:ext cx="159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</a:t>
            </a:r>
            <a:endParaRPr lang="en-SG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D1C83D-CA07-057C-7DCC-FA6E204A5403}"/>
              </a:ext>
            </a:extLst>
          </p:cNvPr>
          <p:cNvSpPr txBox="1"/>
          <p:nvPr/>
        </p:nvSpPr>
        <p:spPr>
          <a:xfrm>
            <a:off x="6151177" y="1765847"/>
            <a:ext cx="17321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Detection Sensor</a:t>
            </a:r>
            <a:endParaRPr lang="en-SG" sz="11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13D35C-A5AF-8491-58D5-273B0ABCDC40}"/>
              </a:ext>
            </a:extLst>
          </p:cNvPr>
          <p:cNvSpPr txBox="1"/>
          <p:nvPr/>
        </p:nvSpPr>
        <p:spPr>
          <a:xfrm>
            <a:off x="3196547" y="1865771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Detect Train</a:t>
            </a:r>
            <a:endParaRPr lang="en-SG" sz="11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5777E1-CFAA-2712-4D20-9CA4C79D41FC}"/>
              </a:ext>
            </a:extLst>
          </p:cNvPr>
          <p:cNvCxnSpPr>
            <a:cxnSpLocks/>
          </p:cNvCxnSpPr>
          <p:nvPr/>
        </p:nvCxnSpPr>
        <p:spPr>
          <a:xfrm flipV="1">
            <a:off x="2551450" y="1654767"/>
            <a:ext cx="859985" cy="14168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EF620DD-0CCB-388A-D6DA-888EFDD82A13}"/>
              </a:ext>
            </a:extLst>
          </p:cNvPr>
          <p:cNvSpPr txBox="1"/>
          <p:nvPr/>
        </p:nvSpPr>
        <p:spPr>
          <a:xfrm>
            <a:off x="1925596" y="1241233"/>
            <a:ext cx="17838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Brake or procedure based on signal state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BE1E78-BDAC-7A36-39BC-64AC08F94067}"/>
              </a:ext>
            </a:extLst>
          </p:cNvPr>
          <p:cNvSpPr txBox="1"/>
          <p:nvPr/>
        </p:nvSpPr>
        <p:spPr>
          <a:xfrm>
            <a:off x="9733277" y="1592937"/>
            <a:ext cx="7954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</a:t>
            </a:r>
            <a:endParaRPr lang="en-SG" sz="1100" b="1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68741E8-1C96-B8BD-563F-CF411801F7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630" y="3022967"/>
            <a:ext cx="10552381" cy="1361905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EE297E6-27DD-0B8B-761A-94267B7DC232}"/>
              </a:ext>
            </a:extLst>
          </p:cNvPr>
          <p:cNvCxnSpPr>
            <a:cxnSpLocks/>
          </p:cNvCxnSpPr>
          <p:nvPr/>
        </p:nvCxnSpPr>
        <p:spPr>
          <a:xfrm flipV="1">
            <a:off x="3234956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E90806F-5053-50D7-363E-F2371B4E3F13}"/>
              </a:ext>
            </a:extLst>
          </p:cNvPr>
          <p:cNvSpPr txBox="1"/>
          <p:nvPr/>
        </p:nvSpPr>
        <p:spPr>
          <a:xfrm>
            <a:off x="2391558" y="4489704"/>
            <a:ext cx="16695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Detection Sensor</a:t>
            </a:r>
            <a:endParaRPr lang="en-SG" sz="11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1DBF57-0DED-35B9-7390-BDCA27389D9A}"/>
              </a:ext>
            </a:extLst>
          </p:cNvPr>
          <p:cNvSpPr/>
          <p:nvPr/>
        </p:nvSpPr>
        <p:spPr>
          <a:xfrm>
            <a:off x="3883219" y="3703919"/>
            <a:ext cx="990533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E472CC7-0868-0C59-92A2-379FD00745E2}"/>
              </a:ext>
            </a:extLst>
          </p:cNvPr>
          <p:cNvCxnSpPr>
            <a:cxnSpLocks/>
          </p:cNvCxnSpPr>
          <p:nvPr/>
        </p:nvCxnSpPr>
        <p:spPr>
          <a:xfrm flipV="1">
            <a:off x="4393318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5B1F7BE-A04D-A029-38E3-5438C408D4A9}"/>
              </a:ext>
            </a:extLst>
          </p:cNvPr>
          <p:cNvSpPr/>
          <p:nvPr/>
        </p:nvSpPr>
        <p:spPr>
          <a:xfrm>
            <a:off x="8444176" y="3703919"/>
            <a:ext cx="1147880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7F9EB25-8617-8139-BBD3-CC238D938DA6}"/>
              </a:ext>
            </a:extLst>
          </p:cNvPr>
          <p:cNvSpPr/>
          <p:nvPr/>
        </p:nvSpPr>
        <p:spPr>
          <a:xfrm>
            <a:off x="5070668" y="3703919"/>
            <a:ext cx="796732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C4BE24-901A-4F19-39C8-7CED698B2530}"/>
              </a:ext>
            </a:extLst>
          </p:cNvPr>
          <p:cNvSpPr txBox="1"/>
          <p:nvPr/>
        </p:nvSpPr>
        <p:spPr>
          <a:xfrm>
            <a:off x="4029118" y="4489704"/>
            <a:ext cx="10415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Locked block</a:t>
            </a:r>
            <a:endParaRPr lang="en-SG" sz="1100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9023641-9559-2548-5828-44BF633246A1}"/>
              </a:ext>
            </a:extLst>
          </p:cNvPr>
          <p:cNvCxnSpPr>
            <a:cxnSpLocks/>
          </p:cNvCxnSpPr>
          <p:nvPr/>
        </p:nvCxnSpPr>
        <p:spPr>
          <a:xfrm flipV="1">
            <a:off x="5807069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83A1E93-D331-F98C-A6A4-FBE04C057BFD}"/>
              </a:ext>
            </a:extLst>
          </p:cNvPr>
          <p:cNvSpPr txBox="1"/>
          <p:nvPr/>
        </p:nvSpPr>
        <p:spPr>
          <a:xfrm>
            <a:off x="5527820" y="4514626"/>
            <a:ext cx="9516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Free block</a:t>
            </a:r>
            <a:endParaRPr lang="en-SG" sz="1100" b="1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D61E25-AA3A-F86D-ACF0-6B1F13255814}"/>
              </a:ext>
            </a:extLst>
          </p:cNvPr>
          <p:cNvCxnSpPr>
            <a:cxnSpLocks/>
          </p:cNvCxnSpPr>
          <p:nvPr/>
        </p:nvCxnSpPr>
        <p:spPr>
          <a:xfrm flipV="1">
            <a:off x="8634653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3CFF3E4-707F-1894-2566-58871D9F63A9}"/>
              </a:ext>
            </a:extLst>
          </p:cNvPr>
          <p:cNvSpPr txBox="1"/>
          <p:nvPr/>
        </p:nvSpPr>
        <p:spPr>
          <a:xfrm>
            <a:off x="8316676" y="4486394"/>
            <a:ext cx="9516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Free block</a:t>
            </a:r>
            <a:endParaRPr lang="en-SG" sz="1100" b="1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2BA2BA1-6EED-06E6-FB59-EB3545980CFD}"/>
              </a:ext>
            </a:extLst>
          </p:cNvPr>
          <p:cNvCxnSpPr>
            <a:cxnSpLocks/>
          </p:cNvCxnSpPr>
          <p:nvPr/>
        </p:nvCxnSpPr>
        <p:spPr>
          <a:xfrm>
            <a:off x="3800923" y="2977986"/>
            <a:ext cx="0" cy="4510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0CA7097-A3EA-4859-2C66-F9B48CFB845E}"/>
              </a:ext>
            </a:extLst>
          </p:cNvPr>
          <p:cNvSpPr txBox="1"/>
          <p:nvPr/>
        </p:nvSpPr>
        <p:spPr>
          <a:xfrm>
            <a:off x="2288709" y="2754172"/>
            <a:ext cx="18752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 [ on ]</a:t>
            </a:r>
            <a:endParaRPr lang="en-SG" sz="1100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6A04DE-F118-31C0-19FD-0EFF13FECCA4}"/>
              </a:ext>
            </a:extLst>
          </p:cNvPr>
          <p:cNvCxnSpPr>
            <a:cxnSpLocks/>
          </p:cNvCxnSpPr>
          <p:nvPr/>
        </p:nvCxnSpPr>
        <p:spPr>
          <a:xfrm>
            <a:off x="8366827" y="2968887"/>
            <a:ext cx="0" cy="4510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FC2D8BB-D6E1-09A2-5225-3132B973E07C}"/>
              </a:ext>
            </a:extLst>
          </p:cNvPr>
          <p:cNvSpPr txBox="1"/>
          <p:nvPr/>
        </p:nvSpPr>
        <p:spPr>
          <a:xfrm>
            <a:off x="7628304" y="2704489"/>
            <a:ext cx="18752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 [ off ]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F7BB330-8F27-1181-BA17-BADA97DC6CB1}"/>
              </a:ext>
            </a:extLst>
          </p:cNvPr>
          <p:cNvSpPr/>
          <p:nvPr/>
        </p:nvSpPr>
        <p:spPr>
          <a:xfrm>
            <a:off x="6095236" y="3703918"/>
            <a:ext cx="796732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2204148-878B-6280-C9D1-AC4F5D2E3C86}"/>
              </a:ext>
            </a:extLst>
          </p:cNvPr>
          <p:cNvCxnSpPr>
            <a:cxnSpLocks/>
          </p:cNvCxnSpPr>
          <p:nvPr/>
        </p:nvCxnSpPr>
        <p:spPr>
          <a:xfrm flipV="1">
            <a:off x="6179553" y="4036357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6392C22-3D92-7EA7-52FC-6455011D80B8}"/>
              </a:ext>
            </a:extLst>
          </p:cNvPr>
          <p:cNvCxnSpPr>
            <a:cxnSpLocks/>
          </p:cNvCxnSpPr>
          <p:nvPr/>
        </p:nvCxnSpPr>
        <p:spPr>
          <a:xfrm>
            <a:off x="4518359" y="2966099"/>
            <a:ext cx="0" cy="8655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CC3932-D87C-FD0C-5921-5C1D474DE637}"/>
              </a:ext>
            </a:extLst>
          </p:cNvPr>
          <p:cNvSpPr txBox="1"/>
          <p:nvPr/>
        </p:nvSpPr>
        <p:spPr>
          <a:xfrm>
            <a:off x="4289919" y="2762408"/>
            <a:ext cx="5798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</a:t>
            </a:r>
            <a:endParaRPr lang="en-SG" sz="1100" b="1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B093D8-F952-22C9-685B-AEC98CBDD7C7}"/>
              </a:ext>
            </a:extLst>
          </p:cNvPr>
          <p:cNvSpPr/>
          <p:nvPr/>
        </p:nvSpPr>
        <p:spPr>
          <a:xfrm>
            <a:off x="1014302" y="3121412"/>
            <a:ext cx="1075961" cy="11945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680ACCF-5D22-4B60-B425-FE96E10EC2E5}"/>
              </a:ext>
            </a:extLst>
          </p:cNvPr>
          <p:cNvCxnSpPr>
            <a:cxnSpLocks/>
          </p:cNvCxnSpPr>
          <p:nvPr/>
        </p:nvCxnSpPr>
        <p:spPr>
          <a:xfrm flipV="1">
            <a:off x="1709996" y="4321784"/>
            <a:ext cx="0" cy="1928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0512689-6D01-2F93-2DA0-B9579FCB9627}"/>
              </a:ext>
            </a:extLst>
          </p:cNvPr>
          <p:cNvSpPr txBox="1"/>
          <p:nvPr/>
        </p:nvSpPr>
        <p:spPr>
          <a:xfrm>
            <a:off x="924141" y="4480269"/>
            <a:ext cx="12562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Junction block</a:t>
            </a:r>
            <a:endParaRPr lang="en-SG" sz="11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EDD5BD3-8401-85FB-E458-435131700317}"/>
              </a:ext>
            </a:extLst>
          </p:cNvPr>
          <p:cNvCxnSpPr>
            <a:cxnSpLocks/>
          </p:cNvCxnSpPr>
          <p:nvPr/>
        </p:nvCxnSpPr>
        <p:spPr>
          <a:xfrm flipV="1">
            <a:off x="7410945" y="4004381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B133B74-6A46-CF3B-D4B3-9EB1D84FFCEA}"/>
              </a:ext>
            </a:extLst>
          </p:cNvPr>
          <p:cNvSpPr txBox="1"/>
          <p:nvPr/>
        </p:nvSpPr>
        <p:spPr>
          <a:xfrm>
            <a:off x="6936665" y="4512199"/>
            <a:ext cx="11189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Station block</a:t>
            </a:r>
            <a:endParaRPr lang="en-SG" sz="1100" b="1" dirty="0"/>
          </a:p>
        </p:txBody>
      </p:sp>
      <p:sp>
        <p:nvSpPr>
          <p:cNvPr id="111" name="Arrow: Down 110">
            <a:extLst>
              <a:ext uri="{FF2B5EF4-FFF2-40B4-BE49-F238E27FC236}">
                <a16:creationId xmlns:a16="http://schemas.microsoft.com/office/drawing/2014/main" id="{1F0484EE-86DA-C48B-A3CC-7C3166D73886}"/>
              </a:ext>
            </a:extLst>
          </p:cNvPr>
          <p:cNvSpPr/>
          <p:nvPr/>
        </p:nvSpPr>
        <p:spPr>
          <a:xfrm>
            <a:off x="5714704" y="2704489"/>
            <a:ext cx="305392" cy="2519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217D34-2A9A-2E39-D5CC-F18E703F4232}"/>
              </a:ext>
            </a:extLst>
          </p:cNvPr>
          <p:cNvSpPr txBox="1"/>
          <p:nvPr/>
        </p:nvSpPr>
        <p:spPr>
          <a:xfrm>
            <a:off x="2714362" y="2555950"/>
            <a:ext cx="159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265384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48767093-DCAB-B27A-A42D-4ED39B1D5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9048551" y="1731424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F4CC5E92-618E-BD27-9C94-ED6A9BFC8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244314" y="1724259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0F1857-6B3C-4568-3649-67669007E01F}"/>
              </a:ext>
            </a:extLst>
          </p:cNvPr>
          <p:cNvSpPr/>
          <p:nvPr/>
        </p:nvSpPr>
        <p:spPr>
          <a:xfrm>
            <a:off x="478469" y="2272739"/>
            <a:ext cx="11495746" cy="5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516607-62C5-32A8-4B03-491534D6DE0C}"/>
              </a:ext>
            </a:extLst>
          </p:cNvPr>
          <p:cNvCxnSpPr/>
          <p:nvPr/>
        </p:nvCxnSpPr>
        <p:spPr>
          <a:xfrm>
            <a:off x="3529584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F3428D-6C16-81C0-8F85-979DE17B02B2}"/>
              </a:ext>
            </a:extLst>
          </p:cNvPr>
          <p:cNvCxnSpPr/>
          <p:nvPr/>
        </p:nvCxnSpPr>
        <p:spPr>
          <a:xfrm>
            <a:off x="1011936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EA8008-960E-1987-E623-69379D83E923}"/>
              </a:ext>
            </a:extLst>
          </p:cNvPr>
          <p:cNvCxnSpPr/>
          <p:nvPr/>
        </p:nvCxnSpPr>
        <p:spPr>
          <a:xfrm>
            <a:off x="5867400" y="2280200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8FDA7A-B9CD-9F0F-BCB5-0A64BF60D0EA}"/>
              </a:ext>
            </a:extLst>
          </p:cNvPr>
          <p:cNvCxnSpPr/>
          <p:nvPr/>
        </p:nvCxnSpPr>
        <p:spPr>
          <a:xfrm>
            <a:off x="8162544" y="2272739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39A507-BA01-9817-E511-ECA210B7A6C7}"/>
              </a:ext>
            </a:extLst>
          </p:cNvPr>
          <p:cNvCxnSpPr/>
          <p:nvPr/>
        </p:nvCxnSpPr>
        <p:spPr>
          <a:xfrm>
            <a:off x="11111317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Wireless router with solid fill">
            <a:extLst>
              <a:ext uri="{FF2B5EF4-FFF2-40B4-BE49-F238E27FC236}">
                <a16:creationId xmlns:a16="http://schemas.microsoft.com/office/drawing/2014/main" id="{2671C8C0-70A9-6304-A342-205C989A5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0812" y="1997981"/>
            <a:ext cx="329184" cy="329184"/>
          </a:xfrm>
          <a:prstGeom prst="rect">
            <a:avLst/>
          </a:prstGeom>
        </p:spPr>
      </p:pic>
      <p:pic>
        <p:nvPicPr>
          <p:cNvPr id="13" name="Graphic 12" descr="Wireless router with solid fill">
            <a:extLst>
              <a:ext uri="{FF2B5EF4-FFF2-40B4-BE49-F238E27FC236}">
                <a16:creationId xmlns:a16="http://schemas.microsoft.com/office/drawing/2014/main" id="{3AB139E1-D0EB-D099-4E4A-655883755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3219" y="1997981"/>
            <a:ext cx="329184" cy="329184"/>
          </a:xfrm>
          <a:prstGeom prst="rect">
            <a:avLst/>
          </a:prstGeom>
        </p:spPr>
      </p:pic>
      <p:pic>
        <p:nvPicPr>
          <p:cNvPr id="14" name="Graphic 13" descr="Wireless router with solid fill">
            <a:extLst>
              <a:ext uri="{FF2B5EF4-FFF2-40B4-BE49-F238E27FC236}">
                <a16:creationId xmlns:a16="http://schemas.microsoft.com/office/drawing/2014/main" id="{6B02377F-776D-2180-496B-EB8491F92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6103" y="1980060"/>
            <a:ext cx="329184" cy="329184"/>
          </a:xfrm>
          <a:prstGeom prst="rect">
            <a:avLst/>
          </a:prstGeom>
        </p:spPr>
      </p:pic>
      <p:pic>
        <p:nvPicPr>
          <p:cNvPr id="15" name="Graphic 14" descr="Wireless router with solid fill">
            <a:extLst>
              <a:ext uri="{FF2B5EF4-FFF2-40B4-BE49-F238E27FC236}">
                <a16:creationId xmlns:a16="http://schemas.microsoft.com/office/drawing/2014/main" id="{3FB00F2F-72F9-11A5-2EDB-8FF1C775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7928" y="1997981"/>
            <a:ext cx="329184" cy="3291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D80BC7-200D-49EF-D59D-61BA3BFF0395}"/>
              </a:ext>
            </a:extLst>
          </p:cNvPr>
          <p:cNvSpPr/>
          <p:nvPr/>
        </p:nvSpPr>
        <p:spPr>
          <a:xfrm>
            <a:off x="3499171" y="1501709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3972AC-8945-4BCE-5625-B162C8C69990}"/>
              </a:ext>
            </a:extLst>
          </p:cNvPr>
          <p:cNvSpPr/>
          <p:nvPr/>
        </p:nvSpPr>
        <p:spPr>
          <a:xfrm>
            <a:off x="3531174" y="1535990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3FF008-1C6E-C0F4-FA49-7F6C87C47C49}"/>
              </a:ext>
            </a:extLst>
          </p:cNvPr>
          <p:cNvSpPr/>
          <p:nvPr/>
        </p:nvSpPr>
        <p:spPr>
          <a:xfrm>
            <a:off x="3718627" y="1535990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29942A-B1B5-847B-751F-1BE93958045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704911" y="1723742"/>
            <a:ext cx="23243" cy="264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8EBCD75-4F3D-B2FB-48B0-C53EC3256A18}"/>
              </a:ext>
            </a:extLst>
          </p:cNvPr>
          <p:cNvSpPr/>
          <p:nvPr/>
        </p:nvSpPr>
        <p:spPr>
          <a:xfrm>
            <a:off x="5807069" y="1467428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3597EB-078E-5128-D9B4-981935103905}"/>
              </a:ext>
            </a:extLst>
          </p:cNvPr>
          <p:cNvSpPr/>
          <p:nvPr/>
        </p:nvSpPr>
        <p:spPr>
          <a:xfrm>
            <a:off x="5839072" y="1501709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7034B3-B1B6-3660-A466-C06363CE06EE}"/>
              </a:ext>
            </a:extLst>
          </p:cNvPr>
          <p:cNvSpPr/>
          <p:nvPr/>
        </p:nvSpPr>
        <p:spPr>
          <a:xfrm>
            <a:off x="6026525" y="1501709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C681A8-0164-D929-C39A-9CB0D8AD69D9}"/>
              </a:ext>
            </a:extLst>
          </p:cNvPr>
          <p:cNvSpPr/>
          <p:nvPr/>
        </p:nvSpPr>
        <p:spPr>
          <a:xfrm>
            <a:off x="8135112" y="1467428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7418B1-B7BF-F8CA-2688-FC61A1EA915E}"/>
              </a:ext>
            </a:extLst>
          </p:cNvPr>
          <p:cNvSpPr/>
          <p:nvPr/>
        </p:nvSpPr>
        <p:spPr>
          <a:xfrm>
            <a:off x="8167115" y="1501709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66362F-2215-5574-F823-D04EC99392FB}"/>
              </a:ext>
            </a:extLst>
          </p:cNvPr>
          <p:cNvSpPr/>
          <p:nvPr/>
        </p:nvSpPr>
        <p:spPr>
          <a:xfrm>
            <a:off x="8354568" y="1501709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88B762-5BDA-2662-76F8-C525876EDA8C}"/>
              </a:ext>
            </a:extLst>
          </p:cNvPr>
          <p:cNvCxnSpPr>
            <a:cxnSpLocks/>
          </p:cNvCxnSpPr>
          <p:nvPr/>
        </p:nvCxnSpPr>
        <p:spPr>
          <a:xfrm>
            <a:off x="6012717" y="1705230"/>
            <a:ext cx="0" cy="2663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8F7461-44AD-5745-D233-8648C7F5ADCB}"/>
              </a:ext>
            </a:extLst>
          </p:cNvPr>
          <p:cNvCxnSpPr>
            <a:cxnSpLocks/>
          </p:cNvCxnSpPr>
          <p:nvPr/>
        </p:nvCxnSpPr>
        <p:spPr>
          <a:xfrm>
            <a:off x="8354568" y="1694698"/>
            <a:ext cx="0" cy="267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C6AF1EA-A370-56F6-759C-57500E62FB45}"/>
              </a:ext>
            </a:extLst>
          </p:cNvPr>
          <p:cNvSpPr/>
          <p:nvPr/>
        </p:nvSpPr>
        <p:spPr>
          <a:xfrm>
            <a:off x="952567" y="1467017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88430D-9D39-FCE2-DC68-7F6F0EE1B4FE}"/>
              </a:ext>
            </a:extLst>
          </p:cNvPr>
          <p:cNvSpPr/>
          <p:nvPr/>
        </p:nvSpPr>
        <p:spPr>
          <a:xfrm>
            <a:off x="984570" y="1501298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998B6D-110D-92EB-24EF-6527AF5DC656}"/>
              </a:ext>
            </a:extLst>
          </p:cNvPr>
          <p:cNvSpPr/>
          <p:nvPr/>
        </p:nvSpPr>
        <p:spPr>
          <a:xfrm>
            <a:off x="1172023" y="1501298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C07A47-1D89-F19A-03FA-EEA0966F9142}"/>
              </a:ext>
            </a:extLst>
          </p:cNvPr>
          <p:cNvCxnSpPr>
            <a:cxnSpLocks/>
          </p:cNvCxnSpPr>
          <p:nvPr/>
        </p:nvCxnSpPr>
        <p:spPr>
          <a:xfrm>
            <a:off x="1149162" y="1694287"/>
            <a:ext cx="0" cy="2713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F2074C-8B66-0E09-C06B-A7C18BF73C78}"/>
              </a:ext>
            </a:extLst>
          </p:cNvPr>
          <p:cNvCxnSpPr/>
          <p:nvPr/>
        </p:nvCxnSpPr>
        <p:spPr>
          <a:xfrm>
            <a:off x="1011936" y="2505456"/>
            <a:ext cx="24872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40DBA6-7895-2C0B-3E75-827FB96F3EF1}"/>
              </a:ext>
            </a:extLst>
          </p:cNvPr>
          <p:cNvCxnSpPr>
            <a:cxnSpLocks/>
          </p:cNvCxnSpPr>
          <p:nvPr/>
        </p:nvCxnSpPr>
        <p:spPr>
          <a:xfrm>
            <a:off x="3516429" y="2505456"/>
            <a:ext cx="232264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BFCDC7-F631-5E1F-F467-74DB09ACBD21}"/>
              </a:ext>
            </a:extLst>
          </p:cNvPr>
          <p:cNvCxnSpPr>
            <a:cxnSpLocks/>
          </p:cNvCxnSpPr>
          <p:nvPr/>
        </p:nvCxnSpPr>
        <p:spPr>
          <a:xfrm>
            <a:off x="5867400" y="2493264"/>
            <a:ext cx="229971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1A5DDA-55EC-8D77-325A-C97C06026DBC}"/>
              </a:ext>
            </a:extLst>
          </p:cNvPr>
          <p:cNvSpPr txBox="1"/>
          <p:nvPr/>
        </p:nvSpPr>
        <p:spPr>
          <a:xfrm>
            <a:off x="1840618" y="2480028"/>
            <a:ext cx="1210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Locked 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9C2A33-77E8-61C9-6B9B-40060926CEA1}"/>
              </a:ext>
            </a:extLst>
          </p:cNvPr>
          <p:cNvCxnSpPr>
            <a:cxnSpLocks/>
          </p:cNvCxnSpPr>
          <p:nvPr/>
        </p:nvCxnSpPr>
        <p:spPr>
          <a:xfrm>
            <a:off x="8249411" y="2493264"/>
            <a:ext cx="285581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8EE7A0-E208-153D-02D3-08F4642CE740}"/>
              </a:ext>
            </a:extLst>
          </p:cNvPr>
          <p:cNvSpPr txBox="1"/>
          <p:nvPr/>
        </p:nvSpPr>
        <p:spPr>
          <a:xfrm>
            <a:off x="9434709" y="2476340"/>
            <a:ext cx="916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5AFD5A-BB37-D36A-E406-B0863344125B}"/>
              </a:ext>
            </a:extLst>
          </p:cNvPr>
          <p:cNvSpPr txBox="1"/>
          <p:nvPr/>
        </p:nvSpPr>
        <p:spPr>
          <a:xfrm>
            <a:off x="4393318" y="2493264"/>
            <a:ext cx="9528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Free 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3C9C3F-5B25-3199-F4F8-C4780FF5FF3E}"/>
              </a:ext>
            </a:extLst>
          </p:cNvPr>
          <p:cNvSpPr txBox="1"/>
          <p:nvPr/>
        </p:nvSpPr>
        <p:spPr>
          <a:xfrm>
            <a:off x="6721990" y="2480027"/>
            <a:ext cx="9751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Free 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338EF7-956B-12D6-3920-D7F087228B07}"/>
              </a:ext>
            </a:extLst>
          </p:cNvPr>
          <p:cNvCxnSpPr>
            <a:cxnSpLocks/>
          </p:cNvCxnSpPr>
          <p:nvPr/>
        </p:nvCxnSpPr>
        <p:spPr>
          <a:xfrm flipH="1">
            <a:off x="3234956" y="2125707"/>
            <a:ext cx="67569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3375107-F1B8-7984-C8EF-7A83EB48B648}"/>
              </a:ext>
            </a:extLst>
          </p:cNvPr>
          <p:cNvSpPr txBox="1"/>
          <p:nvPr/>
        </p:nvSpPr>
        <p:spPr>
          <a:xfrm>
            <a:off x="5666299" y="1202088"/>
            <a:ext cx="159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</a:t>
            </a:r>
            <a:endParaRPr lang="en-SG" sz="11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A9D832-4441-AEDF-155A-4830EF06E465}"/>
              </a:ext>
            </a:extLst>
          </p:cNvPr>
          <p:cNvSpPr txBox="1"/>
          <p:nvPr/>
        </p:nvSpPr>
        <p:spPr>
          <a:xfrm>
            <a:off x="6151177" y="1765847"/>
            <a:ext cx="17321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Detection Sensor</a:t>
            </a:r>
            <a:endParaRPr lang="en-SG" sz="11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093-7C4C-4BD9-125E-288FA35AF866}"/>
              </a:ext>
            </a:extLst>
          </p:cNvPr>
          <p:cNvSpPr txBox="1"/>
          <p:nvPr/>
        </p:nvSpPr>
        <p:spPr>
          <a:xfrm>
            <a:off x="3196547" y="1865771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Detect Train</a:t>
            </a:r>
            <a:endParaRPr lang="en-SG" sz="11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975A33-C94A-1E10-7C78-02E541D3CD61}"/>
              </a:ext>
            </a:extLst>
          </p:cNvPr>
          <p:cNvCxnSpPr>
            <a:cxnSpLocks/>
          </p:cNvCxnSpPr>
          <p:nvPr/>
        </p:nvCxnSpPr>
        <p:spPr>
          <a:xfrm flipV="1">
            <a:off x="2551450" y="1654767"/>
            <a:ext cx="859985" cy="14168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C4DC593-D5AF-9B9D-0591-FC2E5238BA25}"/>
              </a:ext>
            </a:extLst>
          </p:cNvPr>
          <p:cNvSpPr txBox="1"/>
          <p:nvPr/>
        </p:nvSpPr>
        <p:spPr>
          <a:xfrm>
            <a:off x="1925596" y="1241233"/>
            <a:ext cx="17838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Brake or procedure based on signal state</a:t>
            </a:r>
            <a:endParaRPr lang="en-SG" sz="11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C98DBD-58FB-B6AD-003E-13A0F7E31F68}"/>
              </a:ext>
            </a:extLst>
          </p:cNvPr>
          <p:cNvSpPr txBox="1"/>
          <p:nvPr/>
        </p:nvSpPr>
        <p:spPr>
          <a:xfrm>
            <a:off x="9733277" y="1592937"/>
            <a:ext cx="7954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3145DF-AB90-B637-C937-57BAFF7C899F}"/>
              </a:ext>
            </a:extLst>
          </p:cNvPr>
          <p:cNvSpPr txBox="1"/>
          <p:nvPr/>
        </p:nvSpPr>
        <p:spPr>
          <a:xfrm>
            <a:off x="2714362" y="2555950"/>
            <a:ext cx="159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</a:t>
            </a:r>
            <a:endParaRPr lang="en-SG" sz="1100" b="1" dirty="0"/>
          </a:p>
        </p:txBody>
      </p:sp>
      <p:pic>
        <p:nvPicPr>
          <p:cNvPr id="48" name="Picture 47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BB6B10D-B50D-C703-7684-6077D93C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30" y="3383567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D7EF68-ACCD-0D24-3CDA-476F645A2136}"/>
              </a:ext>
            </a:extLst>
          </p:cNvPr>
          <p:cNvCxnSpPr>
            <a:cxnSpLocks/>
          </p:cNvCxnSpPr>
          <p:nvPr/>
        </p:nvCxnSpPr>
        <p:spPr>
          <a:xfrm>
            <a:off x="478469" y="2938071"/>
            <a:ext cx="1829690" cy="2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BEED30-4925-D645-793A-C5D6A2F543AC}"/>
              </a:ext>
            </a:extLst>
          </p:cNvPr>
          <p:cNvCxnSpPr/>
          <p:nvPr/>
        </p:nvCxnSpPr>
        <p:spPr>
          <a:xfrm>
            <a:off x="1545404" y="2300941"/>
            <a:ext cx="0" cy="641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4B8956-7FE9-EDF1-FF49-721E34B561E2}"/>
              </a:ext>
            </a:extLst>
          </p:cNvPr>
          <p:cNvCxnSpPr>
            <a:cxnSpLocks/>
          </p:cNvCxnSpPr>
          <p:nvPr/>
        </p:nvCxnSpPr>
        <p:spPr>
          <a:xfrm>
            <a:off x="1149162" y="4389423"/>
            <a:ext cx="1158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F8A5A3-310E-1EFC-066E-9FFF107E2503}"/>
              </a:ext>
            </a:extLst>
          </p:cNvPr>
          <p:cNvCxnSpPr>
            <a:cxnSpLocks/>
          </p:cNvCxnSpPr>
          <p:nvPr/>
        </p:nvCxnSpPr>
        <p:spPr>
          <a:xfrm>
            <a:off x="4034510" y="2309244"/>
            <a:ext cx="0" cy="741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F79DDE-491F-F607-EFC8-FD95B05D912E}"/>
              </a:ext>
            </a:extLst>
          </p:cNvPr>
          <p:cNvCxnSpPr>
            <a:cxnSpLocks/>
          </p:cNvCxnSpPr>
          <p:nvPr/>
        </p:nvCxnSpPr>
        <p:spPr>
          <a:xfrm>
            <a:off x="2460559" y="3061207"/>
            <a:ext cx="288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37549D-BF55-1120-E41D-260D3AB40AE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308159" y="2940223"/>
            <a:ext cx="0" cy="443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84388D-439C-A970-30E2-2F4561761A40}"/>
              </a:ext>
            </a:extLst>
          </p:cNvPr>
          <p:cNvCxnSpPr>
            <a:cxnSpLocks/>
          </p:cNvCxnSpPr>
          <p:nvPr/>
        </p:nvCxnSpPr>
        <p:spPr>
          <a:xfrm>
            <a:off x="2460559" y="3057589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3D1D901-6448-C40A-D81B-E513042F89A3}"/>
              </a:ext>
            </a:extLst>
          </p:cNvPr>
          <p:cNvCxnSpPr>
            <a:cxnSpLocks/>
          </p:cNvCxnSpPr>
          <p:nvPr/>
        </p:nvCxnSpPr>
        <p:spPr>
          <a:xfrm>
            <a:off x="2308159" y="4081551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35AC8A7-8BE7-B6BC-67CD-6AB913E67407}"/>
              </a:ext>
            </a:extLst>
          </p:cNvPr>
          <p:cNvSpPr txBox="1"/>
          <p:nvPr/>
        </p:nvSpPr>
        <p:spPr>
          <a:xfrm>
            <a:off x="2565963" y="3375384"/>
            <a:ext cx="11795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Track Fixed Block Controller PLC</a:t>
            </a:r>
            <a:endParaRPr lang="en-SG" sz="1100" b="1" dirty="0"/>
          </a:p>
        </p:txBody>
      </p:sp>
      <p:pic>
        <p:nvPicPr>
          <p:cNvPr id="74" name="Picture 73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B6B7F80-CDB7-3DF4-365C-10743D09F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661" y="3383567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65F7EEF-4AAE-C016-2023-C35F93024E6F}"/>
              </a:ext>
            </a:extLst>
          </p:cNvPr>
          <p:cNvCxnSpPr>
            <a:cxnSpLocks/>
          </p:cNvCxnSpPr>
          <p:nvPr/>
        </p:nvCxnSpPr>
        <p:spPr>
          <a:xfrm>
            <a:off x="5346184" y="3049406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E5C581-2B5C-043B-A599-8C18DD966311}"/>
              </a:ext>
            </a:extLst>
          </p:cNvPr>
          <p:cNvCxnSpPr>
            <a:cxnSpLocks/>
          </p:cNvCxnSpPr>
          <p:nvPr/>
        </p:nvCxnSpPr>
        <p:spPr>
          <a:xfrm>
            <a:off x="3713963" y="4368298"/>
            <a:ext cx="164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61E4F8-620B-2CC3-29EB-EAC2E333C754}"/>
              </a:ext>
            </a:extLst>
          </p:cNvPr>
          <p:cNvCxnSpPr>
            <a:cxnSpLocks/>
          </p:cNvCxnSpPr>
          <p:nvPr/>
        </p:nvCxnSpPr>
        <p:spPr>
          <a:xfrm>
            <a:off x="5346184" y="4042320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5D4544-3F2A-CF13-1A45-52D6DDC1ED14}"/>
              </a:ext>
            </a:extLst>
          </p:cNvPr>
          <p:cNvCxnSpPr>
            <a:cxnSpLocks/>
          </p:cNvCxnSpPr>
          <p:nvPr/>
        </p:nvCxnSpPr>
        <p:spPr>
          <a:xfrm flipV="1">
            <a:off x="5540854" y="2935678"/>
            <a:ext cx="23424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E627688-8843-AACF-383E-C4699E512F89}"/>
              </a:ext>
            </a:extLst>
          </p:cNvPr>
          <p:cNvCxnSpPr>
            <a:cxnSpLocks/>
          </p:cNvCxnSpPr>
          <p:nvPr/>
        </p:nvCxnSpPr>
        <p:spPr>
          <a:xfrm>
            <a:off x="5540854" y="2940223"/>
            <a:ext cx="0" cy="443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135C440-2F06-DDE3-AD21-A48C90082787}"/>
              </a:ext>
            </a:extLst>
          </p:cNvPr>
          <p:cNvSpPr txBox="1"/>
          <p:nvPr/>
        </p:nvSpPr>
        <p:spPr>
          <a:xfrm>
            <a:off x="4003268" y="3442156"/>
            <a:ext cx="11795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Track Fixed Block Controller PLC</a:t>
            </a:r>
            <a:endParaRPr lang="en-SG" sz="1100" b="1" dirty="0"/>
          </a:p>
        </p:txBody>
      </p:sp>
      <p:pic>
        <p:nvPicPr>
          <p:cNvPr id="87" name="Picture 86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3EDF3FD-38B8-72A0-7061-0C84FE4FA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68" y="3383567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04CC78B-EDE0-9C4B-8BB5-33B9F8A6BF2C}"/>
              </a:ext>
            </a:extLst>
          </p:cNvPr>
          <p:cNvCxnSpPr>
            <a:cxnSpLocks/>
          </p:cNvCxnSpPr>
          <p:nvPr/>
        </p:nvCxnSpPr>
        <p:spPr>
          <a:xfrm>
            <a:off x="7883336" y="2932040"/>
            <a:ext cx="0" cy="443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634EDF2-048F-DC06-F060-926B3D930A0B}"/>
              </a:ext>
            </a:extLst>
          </p:cNvPr>
          <p:cNvCxnSpPr>
            <a:cxnSpLocks/>
          </p:cNvCxnSpPr>
          <p:nvPr/>
        </p:nvCxnSpPr>
        <p:spPr>
          <a:xfrm>
            <a:off x="6003664" y="4368298"/>
            <a:ext cx="164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DDEC85-2C48-4F65-74D4-263760C83E26}"/>
              </a:ext>
            </a:extLst>
          </p:cNvPr>
          <p:cNvCxnSpPr>
            <a:cxnSpLocks/>
          </p:cNvCxnSpPr>
          <p:nvPr/>
        </p:nvCxnSpPr>
        <p:spPr>
          <a:xfrm>
            <a:off x="7644938" y="4048329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755656-36CE-80C1-145D-C34B3C5DF492}"/>
              </a:ext>
            </a:extLst>
          </p:cNvPr>
          <p:cNvCxnSpPr>
            <a:cxnSpLocks/>
          </p:cNvCxnSpPr>
          <p:nvPr/>
        </p:nvCxnSpPr>
        <p:spPr>
          <a:xfrm>
            <a:off x="6390695" y="2326919"/>
            <a:ext cx="0" cy="605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BD06A9B-A280-D022-5D45-19FBEA080720}"/>
              </a:ext>
            </a:extLst>
          </p:cNvPr>
          <p:cNvCxnSpPr>
            <a:cxnSpLocks/>
          </p:cNvCxnSpPr>
          <p:nvPr/>
        </p:nvCxnSpPr>
        <p:spPr>
          <a:xfrm>
            <a:off x="8792520" y="2334009"/>
            <a:ext cx="0" cy="702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00699E-7A7A-842D-64C5-FF7EE4907AAF}"/>
              </a:ext>
            </a:extLst>
          </p:cNvPr>
          <p:cNvCxnSpPr>
            <a:cxnSpLocks/>
          </p:cNvCxnSpPr>
          <p:nvPr/>
        </p:nvCxnSpPr>
        <p:spPr>
          <a:xfrm>
            <a:off x="8042608" y="3046053"/>
            <a:ext cx="21561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E2F847-0C20-8527-ACAB-570ACD541814}"/>
              </a:ext>
            </a:extLst>
          </p:cNvPr>
          <p:cNvCxnSpPr>
            <a:cxnSpLocks/>
          </p:cNvCxnSpPr>
          <p:nvPr/>
        </p:nvCxnSpPr>
        <p:spPr>
          <a:xfrm>
            <a:off x="8042608" y="3036764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31FDD4-4779-14EA-256D-B93E7F4C1E0B}"/>
              </a:ext>
            </a:extLst>
          </p:cNvPr>
          <p:cNvSpPr txBox="1"/>
          <p:nvPr/>
        </p:nvSpPr>
        <p:spPr>
          <a:xfrm>
            <a:off x="6443663" y="3406299"/>
            <a:ext cx="11795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Track Fixed Block Controller PLC</a:t>
            </a:r>
            <a:endParaRPr lang="en-SG" sz="1100" b="1" dirty="0"/>
          </a:p>
        </p:txBody>
      </p:sp>
      <p:pic>
        <p:nvPicPr>
          <p:cNvPr id="100" name="Picture 99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C5372A51-4D16-2D2E-017C-513450B3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045" y="3365507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52C51AE-D8A1-14CC-F455-60286E4F3968}"/>
              </a:ext>
            </a:extLst>
          </p:cNvPr>
          <p:cNvCxnSpPr>
            <a:cxnSpLocks/>
          </p:cNvCxnSpPr>
          <p:nvPr/>
        </p:nvCxnSpPr>
        <p:spPr>
          <a:xfrm>
            <a:off x="10173230" y="3046020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0BAE2C0-78C1-EC20-B161-2BA16A3074F2}"/>
              </a:ext>
            </a:extLst>
          </p:cNvPr>
          <p:cNvCxnSpPr>
            <a:cxnSpLocks/>
          </p:cNvCxnSpPr>
          <p:nvPr/>
        </p:nvCxnSpPr>
        <p:spPr>
          <a:xfrm>
            <a:off x="8340851" y="4368298"/>
            <a:ext cx="16616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780A5CC-66FF-5849-7873-44AE926F4935}"/>
              </a:ext>
            </a:extLst>
          </p:cNvPr>
          <p:cNvCxnSpPr>
            <a:cxnSpLocks/>
          </p:cNvCxnSpPr>
          <p:nvPr/>
        </p:nvCxnSpPr>
        <p:spPr>
          <a:xfrm>
            <a:off x="10002536" y="4006463"/>
            <a:ext cx="0" cy="401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08D1D4C-BBF2-4222-3E3C-5874A2EC264E}"/>
              </a:ext>
            </a:extLst>
          </p:cNvPr>
          <p:cNvSpPr txBox="1"/>
          <p:nvPr/>
        </p:nvSpPr>
        <p:spPr>
          <a:xfrm>
            <a:off x="8713543" y="3378213"/>
            <a:ext cx="11795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Track Fixed Block Controller PLC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330528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55A160-680F-0B82-A83C-E609B4710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7" y="1571012"/>
            <a:ext cx="5941662" cy="1793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0A734-2F0A-03A4-BE92-AEAA0796C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044" y="1316818"/>
            <a:ext cx="3529716" cy="3859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E6BEE3-04A7-3437-0B43-B8483E75940A}"/>
              </a:ext>
            </a:extLst>
          </p:cNvPr>
          <p:cNvSpPr/>
          <p:nvPr/>
        </p:nvSpPr>
        <p:spPr>
          <a:xfrm>
            <a:off x="7031736" y="2194559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A74CD6-2277-83DC-839B-89FA4EE07891}"/>
              </a:ext>
            </a:extLst>
          </p:cNvPr>
          <p:cNvSpPr/>
          <p:nvPr/>
        </p:nvSpPr>
        <p:spPr>
          <a:xfrm>
            <a:off x="7068246" y="3691306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4D394C-067B-C8B6-CC59-113D5765FDCD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6434328" y="2034113"/>
            <a:ext cx="597408" cy="27474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8282C3E-0246-093F-DFA5-1831E6A6DF13}"/>
              </a:ext>
            </a:extLst>
          </p:cNvPr>
          <p:cNvSpPr/>
          <p:nvPr/>
        </p:nvSpPr>
        <p:spPr>
          <a:xfrm>
            <a:off x="6306312" y="1951817"/>
            <a:ext cx="128016" cy="164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9FC8E6C-9C89-E38C-86CB-1C6863020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434328" y="2313430"/>
            <a:ext cx="633918" cy="1492177"/>
          </a:xfrm>
          <a:prstGeom prst="bentConnector3">
            <a:avLst>
              <a:gd name="adj1" fmla="val 2836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E2A1C72-AD19-99E8-1666-156BA4CCAFE6}"/>
              </a:ext>
            </a:extLst>
          </p:cNvPr>
          <p:cNvSpPr/>
          <p:nvPr/>
        </p:nvSpPr>
        <p:spPr>
          <a:xfrm>
            <a:off x="7031735" y="2546601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55B4CB-6272-C080-4A59-DB2C2304A023}"/>
              </a:ext>
            </a:extLst>
          </p:cNvPr>
          <p:cNvCxnSpPr>
            <a:cxnSpLocks/>
          </p:cNvCxnSpPr>
          <p:nvPr/>
        </p:nvCxnSpPr>
        <p:spPr>
          <a:xfrm>
            <a:off x="6434327" y="2633470"/>
            <a:ext cx="59740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187336A-C767-8E29-2709-8A466BEF7226}"/>
              </a:ext>
            </a:extLst>
          </p:cNvPr>
          <p:cNvSpPr/>
          <p:nvPr/>
        </p:nvSpPr>
        <p:spPr>
          <a:xfrm>
            <a:off x="7049889" y="3311736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E502BBB-C3C6-9952-82A7-AD14F9FDEA74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452481" y="2881210"/>
            <a:ext cx="597408" cy="54482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ABBDE72-917A-7F4E-742E-22CFE24A5DCD}"/>
              </a:ext>
            </a:extLst>
          </p:cNvPr>
          <p:cNvSpPr txBox="1"/>
          <p:nvPr/>
        </p:nvSpPr>
        <p:spPr>
          <a:xfrm>
            <a:off x="7123044" y="1066526"/>
            <a:ext cx="31302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dirty="0">
                <a:solidFill>
                  <a:srgbClr val="404041"/>
                </a:solidFill>
                <a:effectLst/>
              </a:rPr>
              <a:t>Characteristics Table for the JK Function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520579F-39F4-BAD3-AF8D-338B02D75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48" y="3364992"/>
            <a:ext cx="4831628" cy="182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8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194EB7-2273-D508-4A9E-F58EF0C229BB}"/>
              </a:ext>
            </a:extLst>
          </p:cNvPr>
          <p:cNvCxnSpPr>
            <a:cxnSpLocks/>
          </p:cNvCxnSpPr>
          <p:nvPr/>
        </p:nvCxnSpPr>
        <p:spPr>
          <a:xfrm>
            <a:off x="2185042" y="2002536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D9E918-4BF6-8B43-A409-F04134B51447}"/>
              </a:ext>
            </a:extLst>
          </p:cNvPr>
          <p:cNvCxnSpPr>
            <a:cxnSpLocks/>
          </p:cNvCxnSpPr>
          <p:nvPr/>
        </p:nvCxnSpPr>
        <p:spPr>
          <a:xfrm>
            <a:off x="2185042" y="1496568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F34EFE-B032-F33D-AD01-A9BE7F3B1D3F}"/>
              </a:ext>
            </a:extLst>
          </p:cNvPr>
          <p:cNvCxnSpPr>
            <a:cxnSpLocks/>
          </p:cNvCxnSpPr>
          <p:nvPr/>
        </p:nvCxnSpPr>
        <p:spPr>
          <a:xfrm flipV="1">
            <a:off x="3540971" y="1225296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247E3A-CF5C-1607-D3B7-E0FB147B9573}"/>
              </a:ext>
            </a:extLst>
          </p:cNvPr>
          <p:cNvCxnSpPr>
            <a:cxnSpLocks/>
          </p:cNvCxnSpPr>
          <p:nvPr/>
        </p:nvCxnSpPr>
        <p:spPr>
          <a:xfrm flipV="1">
            <a:off x="3540971" y="1731264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96622E-0CE1-8554-FC12-6F34892C9A5D}"/>
              </a:ext>
            </a:extLst>
          </p:cNvPr>
          <p:cNvCxnSpPr>
            <a:cxnSpLocks/>
          </p:cNvCxnSpPr>
          <p:nvPr/>
        </p:nvCxnSpPr>
        <p:spPr>
          <a:xfrm>
            <a:off x="3536492" y="1225296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3D8A91-7B09-07A9-47B6-5504292423A6}"/>
              </a:ext>
            </a:extLst>
          </p:cNvPr>
          <p:cNvCxnSpPr>
            <a:cxnSpLocks/>
          </p:cNvCxnSpPr>
          <p:nvPr/>
        </p:nvCxnSpPr>
        <p:spPr>
          <a:xfrm>
            <a:off x="3548750" y="1719072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A2FBBE8-9D93-A59B-2204-90017F7D610A}"/>
              </a:ext>
            </a:extLst>
          </p:cNvPr>
          <p:cNvSpPr/>
          <p:nvPr/>
        </p:nvSpPr>
        <p:spPr>
          <a:xfrm>
            <a:off x="3456432" y="1033272"/>
            <a:ext cx="208076" cy="116790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B32EB5-5084-12C8-D5FE-777DA421FEF9}"/>
              </a:ext>
            </a:extLst>
          </p:cNvPr>
          <p:cNvSpPr txBox="1"/>
          <p:nvPr/>
        </p:nvSpPr>
        <p:spPr>
          <a:xfrm>
            <a:off x="1831910" y="1225296"/>
            <a:ext cx="438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</a:t>
            </a:r>
            <a:endParaRPr lang="en-SG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D67249-FD66-37B1-FBD7-B1702F2F5742}"/>
              </a:ext>
            </a:extLst>
          </p:cNvPr>
          <p:cNvSpPr txBox="1"/>
          <p:nvPr/>
        </p:nvSpPr>
        <p:spPr>
          <a:xfrm>
            <a:off x="1652006" y="1831848"/>
            <a:ext cx="74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CLK</a:t>
            </a:r>
            <a:endParaRPr lang="en-SG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50183C-6A74-1A2B-E6E3-8BABC1222B9A}"/>
              </a:ext>
            </a:extLst>
          </p:cNvPr>
          <p:cNvCxnSpPr>
            <a:cxnSpLocks/>
          </p:cNvCxnSpPr>
          <p:nvPr/>
        </p:nvCxnSpPr>
        <p:spPr>
          <a:xfrm flipH="1">
            <a:off x="3548750" y="1881508"/>
            <a:ext cx="41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FAC7D5-2486-DDBC-9361-8761DD624AE2}"/>
              </a:ext>
            </a:extLst>
          </p:cNvPr>
          <p:cNvSpPr txBox="1"/>
          <p:nvPr/>
        </p:nvSpPr>
        <p:spPr>
          <a:xfrm>
            <a:off x="3967149" y="1769436"/>
            <a:ext cx="122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/>
              <a:t>CLK </a:t>
            </a:r>
            <a:r>
              <a:rPr lang="en-SG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pulse</a:t>
            </a:r>
            <a:r>
              <a:rPr lang="en-US" sz="1400" b="1" dirty="0"/>
              <a:t> </a:t>
            </a:r>
            <a:endParaRPr lang="en-SG" sz="14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F68D57-3AC1-1BEE-00C0-9A1B83FD8B4F}"/>
              </a:ext>
            </a:extLst>
          </p:cNvPr>
          <p:cNvCxnSpPr>
            <a:cxnSpLocks/>
          </p:cNvCxnSpPr>
          <p:nvPr/>
        </p:nvCxnSpPr>
        <p:spPr>
          <a:xfrm flipH="1">
            <a:off x="3536492" y="1345824"/>
            <a:ext cx="442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F430A1-0EAE-256A-6311-B51C9DC29BF4}"/>
              </a:ext>
            </a:extLst>
          </p:cNvPr>
          <p:cNvSpPr txBox="1"/>
          <p:nvPr/>
        </p:nvSpPr>
        <p:spPr>
          <a:xfrm>
            <a:off x="3960581" y="1188791"/>
            <a:ext cx="1229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J state unknown</a:t>
            </a:r>
            <a:endParaRPr lang="en-SG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65203-7691-E6FB-B3D7-D58C138CAE39}"/>
              </a:ext>
            </a:extLst>
          </p:cNvPr>
          <p:cNvSpPr txBox="1"/>
          <p:nvPr/>
        </p:nvSpPr>
        <p:spPr>
          <a:xfrm>
            <a:off x="3207731" y="2258044"/>
            <a:ext cx="913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Time-T0</a:t>
            </a:r>
            <a:endParaRPr lang="en-SG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8A716D-B241-C5E6-A8B1-7D68FEC3C8D7}"/>
              </a:ext>
            </a:extLst>
          </p:cNvPr>
          <p:cNvSpPr txBox="1"/>
          <p:nvPr/>
        </p:nvSpPr>
        <p:spPr>
          <a:xfrm>
            <a:off x="1760371" y="522912"/>
            <a:ext cx="2067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Incorrect implementation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200572-44B7-E135-7354-7F25F1FF4F25}"/>
              </a:ext>
            </a:extLst>
          </p:cNvPr>
          <p:cNvCxnSpPr>
            <a:cxnSpLocks/>
          </p:cNvCxnSpPr>
          <p:nvPr/>
        </p:nvCxnSpPr>
        <p:spPr>
          <a:xfrm>
            <a:off x="6021586" y="1994021"/>
            <a:ext cx="17401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96F419-77E9-F689-C198-74B63FB70540}"/>
              </a:ext>
            </a:extLst>
          </p:cNvPr>
          <p:cNvCxnSpPr>
            <a:cxnSpLocks/>
          </p:cNvCxnSpPr>
          <p:nvPr/>
        </p:nvCxnSpPr>
        <p:spPr>
          <a:xfrm>
            <a:off x="5935873" y="1460063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212D5C-5B1A-C460-0FD4-A6FED76AC3CD}"/>
              </a:ext>
            </a:extLst>
          </p:cNvPr>
          <p:cNvCxnSpPr>
            <a:cxnSpLocks/>
          </p:cNvCxnSpPr>
          <p:nvPr/>
        </p:nvCxnSpPr>
        <p:spPr>
          <a:xfrm flipV="1">
            <a:off x="7291802" y="1188791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D1BC42-0A5A-34B0-E06A-DE3E968590FA}"/>
              </a:ext>
            </a:extLst>
          </p:cNvPr>
          <p:cNvCxnSpPr>
            <a:cxnSpLocks/>
          </p:cNvCxnSpPr>
          <p:nvPr/>
        </p:nvCxnSpPr>
        <p:spPr>
          <a:xfrm flipV="1">
            <a:off x="7761690" y="1722749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BD2800-B03A-464B-EBD9-69D6FCC480C4}"/>
              </a:ext>
            </a:extLst>
          </p:cNvPr>
          <p:cNvCxnSpPr>
            <a:cxnSpLocks/>
          </p:cNvCxnSpPr>
          <p:nvPr/>
        </p:nvCxnSpPr>
        <p:spPr>
          <a:xfrm>
            <a:off x="7287323" y="1188791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DAF6BA-992B-6A55-BD62-1C6076572397}"/>
              </a:ext>
            </a:extLst>
          </p:cNvPr>
          <p:cNvCxnSpPr>
            <a:cxnSpLocks/>
          </p:cNvCxnSpPr>
          <p:nvPr/>
        </p:nvCxnSpPr>
        <p:spPr>
          <a:xfrm>
            <a:off x="7769469" y="1710557"/>
            <a:ext cx="873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A5CD786-3E87-404C-624A-1DC48B092B37}"/>
              </a:ext>
            </a:extLst>
          </p:cNvPr>
          <p:cNvSpPr/>
          <p:nvPr/>
        </p:nvSpPr>
        <p:spPr>
          <a:xfrm>
            <a:off x="7665430" y="974170"/>
            <a:ext cx="208076" cy="11679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6572EA-6AEE-62E2-4E53-C95014F5DB4D}"/>
              </a:ext>
            </a:extLst>
          </p:cNvPr>
          <p:cNvSpPr txBox="1"/>
          <p:nvPr/>
        </p:nvSpPr>
        <p:spPr>
          <a:xfrm>
            <a:off x="5582741" y="1188791"/>
            <a:ext cx="438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</a:t>
            </a:r>
            <a:endParaRPr lang="en-SG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8BAB89-3B71-984B-55D3-EFFC98590E76}"/>
              </a:ext>
            </a:extLst>
          </p:cNvPr>
          <p:cNvSpPr txBox="1"/>
          <p:nvPr/>
        </p:nvSpPr>
        <p:spPr>
          <a:xfrm>
            <a:off x="5402837" y="1795343"/>
            <a:ext cx="74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CLK</a:t>
            </a:r>
            <a:endParaRPr lang="en-SG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8EA47F-B75B-B16B-B675-A2FACD9FC9C4}"/>
              </a:ext>
            </a:extLst>
          </p:cNvPr>
          <p:cNvCxnSpPr>
            <a:cxnSpLocks/>
          </p:cNvCxnSpPr>
          <p:nvPr/>
        </p:nvCxnSpPr>
        <p:spPr>
          <a:xfrm flipH="1">
            <a:off x="7769469" y="1872993"/>
            <a:ext cx="41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F9F1A26-113A-EE10-09DC-CAE6E4914E6E}"/>
              </a:ext>
            </a:extLst>
          </p:cNvPr>
          <p:cNvSpPr txBox="1"/>
          <p:nvPr/>
        </p:nvSpPr>
        <p:spPr>
          <a:xfrm>
            <a:off x="8187868" y="1760921"/>
            <a:ext cx="122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CLK pulse </a:t>
            </a:r>
            <a:endParaRPr lang="en-SG" sz="14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E56E4A-D051-4C79-B97C-76B004B2E9DB}"/>
              </a:ext>
            </a:extLst>
          </p:cNvPr>
          <p:cNvCxnSpPr>
            <a:cxnSpLocks/>
          </p:cNvCxnSpPr>
          <p:nvPr/>
        </p:nvCxnSpPr>
        <p:spPr>
          <a:xfrm flipH="1" flipV="1">
            <a:off x="7778068" y="1232772"/>
            <a:ext cx="302538" cy="208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3CC039C-2649-550F-AF43-EEFBF1500D41}"/>
              </a:ext>
            </a:extLst>
          </p:cNvPr>
          <p:cNvSpPr txBox="1"/>
          <p:nvPr/>
        </p:nvSpPr>
        <p:spPr>
          <a:xfrm>
            <a:off x="8044233" y="1303985"/>
            <a:ext cx="1966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J state voltage high</a:t>
            </a:r>
            <a:endParaRPr lang="en-SG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F41B77-9459-4E7C-B251-30E428A0D9A8}"/>
              </a:ext>
            </a:extLst>
          </p:cNvPr>
          <p:cNvSpPr txBox="1"/>
          <p:nvPr/>
        </p:nvSpPr>
        <p:spPr>
          <a:xfrm>
            <a:off x="7208653" y="2257269"/>
            <a:ext cx="913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Time-T0’</a:t>
            </a:r>
            <a:endParaRPr lang="en-SG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759093-19B4-79F2-E099-CBD3151C79E7}"/>
              </a:ext>
            </a:extLst>
          </p:cNvPr>
          <p:cNvSpPr txBox="1"/>
          <p:nvPr/>
        </p:nvSpPr>
        <p:spPr>
          <a:xfrm>
            <a:off x="5579878" y="621441"/>
            <a:ext cx="2067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Correct implementation 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C37412-5EFD-0073-8B3D-F19EF853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63" y="3310442"/>
            <a:ext cx="2514286" cy="25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6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Wireless router with solid fill">
            <a:extLst>
              <a:ext uri="{FF2B5EF4-FFF2-40B4-BE49-F238E27FC236}">
                <a16:creationId xmlns:a16="http://schemas.microsoft.com/office/drawing/2014/main" id="{EF0EDB33-97E5-95C3-09C5-01A818A61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3219" y="1997981"/>
            <a:ext cx="329184" cy="329184"/>
          </a:xfrm>
          <a:prstGeom prst="rect">
            <a:avLst/>
          </a:prstGeom>
        </p:spPr>
      </p:pic>
      <p:pic>
        <p:nvPicPr>
          <p:cNvPr id="5" name="Graphic 4" descr="Wireless router with solid fill">
            <a:extLst>
              <a:ext uri="{FF2B5EF4-FFF2-40B4-BE49-F238E27FC236}">
                <a16:creationId xmlns:a16="http://schemas.microsoft.com/office/drawing/2014/main" id="{ED37DE53-9DD2-A81A-6BBE-4E71CD4D0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6522" y="1980060"/>
            <a:ext cx="329184" cy="329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0616AF-DB5C-4E4A-D129-DA4A27D71BA0}"/>
              </a:ext>
            </a:extLst>
          </p:cNvPr>
          <p:cNvSpPr/>
          <p:nvPr/>
        </p:nvSpPr>
        <p:spPr>
          <a:xfrm>
            <a:off x="3499171" y="1501709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0844E0-94A6-258E-A209-B01789F86AF2}"/>
              </a:ext>
            </a:extLst>
          </p:cNvPr>
          <p:cNvSpPr/>
          <p:nvPr/>
        </p:nvSpPr>
        <p:spPr>
          <a:xfrm>
            <a:off x="3531174" y="1535990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030468-AAD5-FE22-E27E-F043AA34729D}"/>
              </a:ext>
            </a:extLst>
          </p:cNvPr>
          <p:cNvSpPr/>
          <p:nvPr/>
        </p:nvSpPr>
        <p:spPr>
          <a:xfrm>
            <a:off x="3718627" y="1535990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A02876-5BF4-5A49-8B05-4E800033A79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704910" y="1723742"/>
            <a:ext cx="1" cy="964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851741-F2B5-A778-B756-12A85DCFCF10}"/>
              </a:ext>
            </a:extLst>
          </p:cNvPr>
          <p:cNvSpPr/>
          <p:nvPr/>
        </p:nvSpPr>
        <p:spPr>
          <a:xfrm>
            <a:off x="3294820" y="2327603"/>
            <a:ext cx="4349541" cy="8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D3A74F-D4D4-09DF-256B-F8ACEC1A6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878" y="3627423"/>
            <a:ext cx="3200000" cy="14190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836FF6-4879-3C46-53F6-9367C56C3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292" y="4169664"/>
            <a:ext cx="939854" cy="9398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E02F82-031B-8B51-92AA-807665382CAD}"/>
              </a:ext>
            </a:extLst>
          </p:cNvPr>
          <p:cNvSpPr txBox="1"/>
          <p:nvPr/>
        </p:nvSpPr>
        <p:spPr>
          <a:xfrm>
            <a:off x="3864257" y="1789050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Sensor(n)</a:t>
            </a:r>
            <a:endParaRPr lang="en-SG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8A140B-D0EC-12E9-32D5-20F3C21A76FA}"/>
              </a:ext>
            </a:extLst>
          </p:cNvPr>
          <p:cNvSpPr txBox="1"/>
          <p:nvPr/>
        </p:nvSpPr>
        <p:spPr>
          <a:xfrm>
            <a:off x="6465886" y="1805476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Sensor(n+1)</a:t>
            </a:r>
            <a:endParaRPr lang="en-SG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F5E9D-8072-E06F-DB16-7049F1415F3E}"/>
              </a:ext>
            </a:extLst>
          </p:cNvPr>
          <p:cNvSpPr txBox="1"/>
          <p:nvPr/>
        </p:nvSpPr>
        <p:spPr>
          <a:xfrm>
            <a:off x="3340830" y="1160202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Signal(n)</a:t>
            </a:r>
            <a:endParaRPr lang="en-SG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5485F4-B24D-1168-FFD1-FA1F86D954EF}"/>
              </a:ext>
            </a:extLst>
          </p:cNvPr>
          <p:cNvCxnSpPr/>
          <p:nvPr/>
        </p:nvCxnSpPr>
        <p:spPr>
          <a:xfrm>
            <a:off x="3372183" y="2688336"/>
            <a:ext cx="41948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DDB7A3-23E4-FD3B-5534-90A4E58B0230}"/>
              </a:ext>
            </a:extLst>
          </p:cNvPr>
          <p:cNvCxnSpPr>
            <a:cxnSpLocks/>
          </p:cNvCxnSpPr>
          <p:nvPr/>
        </p:nvCxnSpPr>
        <p:spPr>
          <a:xfrm>
            <a:off x="3294820" y="2877312"/>
            <a:ext cx="427217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01241C-D409-6E8E-4067-A735F8A825CF}"/>
              </a:ext>
            </a:extLst>
          </p:cNvPr>
          <p:cNvCxnSpPr>
            <a:cxnSpLocks/>
          </p:cNvCxnSpPr>
          <p:nvPr/>
        </p:nvCxnSpPr>
        <p:spPr>
          <a:xfrm>
            <a:off x="3294820" y="3078480"/>
            <a:ext cx="427217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50F0DE-9C43-4F73-801C-B9968A5BEF44}"/>
              </a:ext>
            </a:extLst>
          </p:cNvPr>
          <p:cNvCxnSpPr>
            <a:cxnSpLocks/>
          </p:cNvCxnSpPr>
          <p:nvPr/>
        </p:nvCxnSpPr>
        <p:spPr>
          <a:xfrm>
            <a:off x="4047811" y="2286015"/>
            <a:ext cx="0" cy="5753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02AE41-5510-B9F3-16C3-5DCD884FCAD5}"/>
              </a:ext>
            </a:extLst>
          </p:cNvPr>
          <p:cNvCxnSpPr>
            <a:cxnSpLocks/>
          </p:cNvCxnSpPr>
          <p:nvPr/>
        </p:nvCxnSpPr>
        <p:spPr>
          <a:xfrm>
            <a:off x="6871114" y="2411991"/>
            <a:ext cx="0" cy="66648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474B96-D346-9D2F-CA05-48BE99973F19}"/>
              </a:ext>
            </a:extLst>
          </p:cNvPr>
          <p:cNvCxnSpPr>
            <a:cxnSpLocks/>
          </p:cNvCxnSpPr>
          <p:nvPr/>
        </p:nvCxnSpPr>
        <p:spPr>
          <a:xfrm>
            <a:off x="7543426" y="2670947"/>
            <a:ext cx="0" cy="1309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476F5E-8AD1-8912-1373-6AB764FBE491}"/>
              </a:ext>
            </a:extLst>
          </p:cNvPr>
          <p:cNvCxnSpPr>
            <a:cxnSpLocks/>
          </p:cNvCxnSpPr>
          <p:nvPr/>
        </p:nvCxnSpPr>
        <p:spPr>
          <a:xfrm>
            <a:off x="4619920" y="3078480"/>
            <a:ext cx="0" cy="181899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889A9F-A06F-F836-55E8-945D4095CCB8}"/>
              </a:ext>
            </a:extLst>
          </p:cNvPr>
          <p:cNvCxnSpPr>
            <a:cxnSpLocks/>
          </p:cNvCxnSpPr>
          <p:nvPr/>
        </p:nvCxnSpPr>
        <p:spPr>
          <a:xfrm>
            <a:off x="4619920" y="4897475"/>
            <a:ext cx="51900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53EB9A-FC23-A7A1-1526-A92BF2CA2219}"/>
              </a:ext>
            </a:extLst>
          </p:cNvPr>
          <p:cNvCxnSpPr>
            <a:cxnSpLocks/>
          </p:cNvCxnSpPr>
          <p:nvPr/>
        </p:nvCxnSpPr>
        <p:spPr>
          <a:xfrm>
            <a:off x="5178619" y="2877312"/>
            <a:ext cx="0" cy="99974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0D1091-8EBC-5F79-D967-7AF51FCF1439}"/>
              </a:ext>
            </a:extLst>
          </p:cNvPr>
          <p:cNvCxnSpPr/>
          <p:nvPr/>
        </p:nvCxnSpPr>
        <p:spPr>
          <a:xfrm flipH="1">
            <a:off x="4269682" y="4410099"/>
            <a:ext cx="937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DC11965D-E8CA-6ED6-4A74-81FCDF5DD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2956" y="3407772"/>
            <a:ext cx="476190" cy="409524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418F5C-06C8-A657-5383-20293E2FDDCC}"/>
              </a:ext>
            </a:extLst>
          </p:cNvPr>
          <p:cNvCxnSpPr>
            <a:cxnSpLocks/>
            <a:endCxn id="52" idx="3"/>
          </p:cNvCxnSpPr>
          <p:nvPr/>
        </p:nvCxnSpPr>
        <p:spPr>
          <a:xfrm flipH="1" flipV="1">
            <a:off x="3441051" y="3850629"/>
            <a:ext cx="7880" cy="55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A1B6BB-8F5F-B581-A97A-A33E459C6BD2}"/>
              </a:ext>
            </a:extLst>
          </p:cNvPr>
          <p:cNvCxnSpPr>
            <a:cxnSpLocks/>
          </p:cNvCxnSpPr>
          <p:nvPr/>
        </p:nvCxnSpPr>
        <p:spPr>
          <a:xfrm>
            <a:off x="3371377" y="2877312"/>
            <a:ext cx="0" cy="5753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6A77850-A38C-5FAF-45C2-9FA9BD10906E}"/>
              </a:ext>
            </a:extLst>
          </p:cNvPr>
          <p:cNvCxnSpPr>
            <a:cxnSpLocks/>
          </p:cNvCxnSpPr>
          <p:nvPr/>
        </p:nvCxnSpPr>
        <p:spPr>
          <a:xfrm>
            <a:off x="3522952" y="3078480"/>
            <a:ext cx="0" cy="3505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50A2E778-40E8-54A7-A378-B76CD51E62FA}"/>
              </a:ext>
            </a:extLst>
          </p:cNvPr>
          <p:cNvSpPr/>
          <p:nvPr/>
        </p:nvSpPr>
        <p:spPr>
          <a:xfrm>
            <a:off x="3347095" y="2848883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D82A510E-2886-FD2F-76C2-DE40F94760DE}"/>
              </a:ext>
            </a:extLst>
          </p:cNvPr>
          <p:cNvSpPr/>
          <p:nvPr/>
        </p:nvSpPr>
        <p:spPr>
          <a:xfrm>
            <a:off x="3665949" y="262794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118822C-66EB-F053-06DA-C86546CD7A83}"/>
              </a:ext>
            </a:extLst>
          </p:cNvPr>
          <p:cNvSpPr/>
          <p:nvPr/>
        </p:nvSpPr>
        <p:spPr>
          <a:xfrm>
            <a:off x="4019925" y="2840336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3A26E532-8593-5BD5-BAD6-2860B62CEFCC}"/>
              </a:ext>
            </a:extLst>
          </p:cNvPr>
          <p:cNvSpPr/>
          <p:nvPr/>
        </p:nvSpPr>
        <p:spPr>
          <a:xfrm>
            <a:off x="3491779" y="3043184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6299C61A-CC9E-75E7-7E6D-BCCBABB60CB7}"/>
              </a:ext>
            </a:extLst>
          </p:cNvPr>
          <p:cNvSpPr/>
          <p:nvPr/>
        </p:nvSpPr>
        <p:spPr>
          <a:xfrm>
            <a:off x="4588127" y="3052373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1E0C58DB-9C6F-9A81-9183-FCC173BD69A3}"/>
              </a:ext>
            </a:extLst>
          </p:cNvPr>
          <p:cNvSpPr/>
          <p:nvPr/>
        </p:nvSpPr>
        <p:spPr>
          <a:xfrm>
            <a:off x="5145369" y="2851714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1DC16E1D-0D9A-AFDE-0973-08C70D16FDA2}"/>
              </a:ext>
            </a:extLst>
          </p:cNvPr>
          <p:cNvSpPr/>
          <p:nvPr/>
        </p:nvSpPr>
        <p:spPr>
          <a:xfrm>
            <a:off x="6839941" y="303240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3E3A1B2D-15DB-F42A-6B3E-BB1ABD9CFFDE}"/>
              </a:ext>
            </a:extLst>
          </p:cNvPr>
          <p:cNvSpPr/>
          <p:nvPr/>
        </p:nvSpPr>
        <p:spPr>
          <a:xfrm>
            <a:off x="7504649" y="2655801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F7E5CC97-AEA3-C685-45C6-351FF34A6B34}"/>
              </a:ext>
            </a:extLst>
          </p:cNvPr>
          <p:cNvSpPr/>
          <p:nvPr/>
        </p:nvSpPr>
        <p:spPr>
          <a:xfrm>
            <a:off x="3409441" y="435209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53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500E6E-65A5-4AFF-785D-5855256F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28" y="609970"/>
            <a:ext cx="5206247" cy="31449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887D2-4A85-5415-A9D2-406D6317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024" y="607947"/>
            <a:ext cx="1884489" cy="314294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Equals 7">
            <a:extLst>
              <a:ext uri="{FF2B5EF4-FFF2-40B4-BE49-F238E27FC236}">
                <a16:creationId xmlns:a16="http://schemas.microsoft.com/office/drawing/2014/main" id="{84BA5E55-B2BD-EF1B-8D22-705FB49812B5}"/>
              </a:ext>
            </a:extLst>
          </p:cNvPr>
          <p:cNvSpPr/>
          <p:nvPr/>
        </p:nvSpPr>
        <p:spPr>
          <a:xfrm>
            <a:off x="6663193" y="2091193"/>
            <a:ext cx="675831" cy="564542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CFE3A4-F9BC-7970-A8B5-72C6864AC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50" y="5712245"/>
            <a:ext cx="409524" cy="323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2FC146-5D75-1510-8A5A-8C53B0C57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95" y="6274997"/>
            <a:ext cx="409524" cy="32381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ACE484-6D69-75C4-E563-1371732E6374}"/>
              </a:ext>
            </a:extLst>
          </p:cNvPr>
          <p:cNvCxnSpPr>
            <a:cxnSpLocks/>
          </p:cNvCxnSpPr>
          <p:nvPr/>
        </p:nvCxnSpPr>
        <p:spPr>
          <a:xfrm>
            <a:off x="3893019" y="5863980"/>
            <a:ext cx="7126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4F242CB-3B07-723A-7FC0-A4F2FBB46AF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93019" y="5863980"/>
            <a:ext cx="712686" cy="572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99EB98-4DB0-C730-06E5-6E2431EF9064}"/>
              </a:ext>
            </a:extLst>
          </p:cNvPr>
          <p:cNvSpPr txBox="1"/>
          <p:nvPr/>
        </p:nvSpPr>
        <p:spPr>
          <a:xfrm>
            <a:off x="3482026" y="5436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HR1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53A8F-5BC9-ECE1-205C-37B34817221E}"/>
              </a:ext>
            </a:extLst>
          </p:cNvPr>
          <p:cNvSpPr txBox="1"/>
          <p:nvPr/>
        </p:nvSpPr>
        <p:spPr>
          <a:xfrm>
            <a:off x="3453688" y="6015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HR2</a:t>
            </a:r>
            <a:endParaRPr lang="en-SG" sz="11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891A40-D410-6371-C98B-69420EA7F5B7}"/>
              </a:ext>
            </a:extLst>
          </p:cNvPr>
          <p:cNvSpPr/>
          <p:nvPr/>
        </p:nvSpPr>
        <p:spPr>
          <a:xfrm>
            <a:off x="6209939" y="4593678"/>
            <a:ext cx="1129085" cy="15724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CB6F73-DCD9-1FC9-2E07-7C1C83472B60}"/>
              </a:ext>
            </a:extLst>
          </p:cNvPr>
          <p:cNvSpPr txBox="1"/>
          <p:nvPr/>
        </p:nvSpPr>
        <p:spPr>
          <a:xfrm>
            <a:off x="6577291" y="4619418"/>
            <a:ext cx="46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JK</a:t>
            </a:r>
            <a:endParaRPr lang="en-SG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6DEC11-525C-ADF7-5F29-F2459E5ECA7E}"/>
              </a:ext>
            </a:extLst>
          </p:cNvPr>
          <p:cNvSpPr txBox="1"/>
          <p:nvPr/>
        </p:nvSpPr>
        <p:spPr>
          <a:xfrm>
            <a:off x="6227311" y="4202266"/>
            <a:ext cx="1000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FLIP FLOP 1</a:t>
            </a:r>
          </a:p>
          <a:p>
            <a:r>
              <a:rPr lang="en-US" sz="1100" b="1" dirty="0"/>
              <a:t>M1.0</a:t>
            </a:r>
            <a:endParaRPr lang="en-SG" sz="11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C3CF4E-C964-6B89-526D-A79338881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96" y="4563883"/>
            <a:ext cx="409524" cy="3238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BABC97-3D00-E7DF-8B16-53E8346EB611}"/>
              </a:ext>
            </a:extLst>
          </p:cNvPr>
          <p:cNvSpPr txBox="1"/>
          <p:nvPr/>
        </p:nvSpPr>
        <p:spPr>
          <a:xfrm>
            <a:off x="3495515" y="432201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HR1</a:t>
            </a:r>
            <a:endParaRPr lang="en-SG" sz="11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36152D-9558-FBA8-AA8F-05185E41A7A3}"/>
              </a:ext>
            </a:extLst>
          </p:cNvPr>
          <p:cNvCxnSpPr>
            <a:cxnSpLocks/>
          </p:cNvCxnSpPr>
          <p:nvPr/>
        </p:nvCxnSpPr>
        <p:spPr>
          <a:xfrm>
            <a:off x="3922934" y="4720531"/>
            <a:ext cx="2265919" cy="9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1FE9C47-24FA-6E54-A172-61389FA349D3}"/>
              </a:ext>
            </a:extLst>
          </p:cNvPr>
          <p:cNvSpPr txBox="1"/>
          <p:nvPr/>
        </p:nvSpPr>
        <p:spPr>
          <a:xfrm>
            <a:off x="6227311" y="4626083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</a:t>
            </a:r>
            <a:endParaRPr lang="en-SG" sz="11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C0EBD7-E308-E901-4A5C-527D94067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41" y="5107322"/>
            <a:ext cx="409524" cy="3238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0A4FA42-1A34-3096-F972-183937B5D4C4}"/>
              </a:ext>
            </a:extLst>
          </p:cNvPr>
          <p:cNvSpPr txBox="1"/>
          <p:nvPr/>
        </p:nvSpPr>
        <p:spPr>
          <a:xfrm>
            <a:off x="3511940" y="489977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HR2</a:t>
            </a:r>
            <a:endParaRPr lang="en-SG" sz="11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D88B63-4A74-9264-0972-DB355A410CE9}"/>
              </a:ext>
            </a:extLst>
          </p:cNvPr>
          <p:cNvCxnSpPr>
            <a:cxnSpLocks/>
          </p:cNvCxnSpPr>
          <p:nvPr/>
        </p:nvCxnSpPr>
        <p:spPr>
          <a:xfrm>
            <a:off x="3916592" y="5261936"/>
            <a:ext cx="2265919" cy="9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635AFAA-20E6-BA83-0D29-7DB94638CE35}"/>
              </a:ext>
            </a:extLst>
          </p:cNvPr>
          <p:cNvSpPr txBox="1"/>
          <p:nvPr/>
        </p:nvSpPr>
        <p:spPr>
          <a:xfrm>
            <a:off x="6227311" y="5125839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K</a:t>
            </a:r>
            <a:endParaRPr lang="en-SG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CCF077-EDE0-51B8-4496-845BFC02A94C}"/>
              </a:ext>
            </a:extLst>
          </p:cNvPr>
          <p:cNvSpPr txBox="1"/>
          <p:nvPr/>
        </p:nvSpPr>
        <p:spPr>
          <a:xfrm>
            <a:off x="6209939" y="5750985"/>
            <a:ext cx="462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CLK</a:t>
            </a:r>
            <a:endParaRPr lang="en-SG" sz="11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3E7EE1-79D5-5EBB-4474-FB51163863AE}"/>
              </a:ext>
            </a:extLst>
          </p:cNvPr>
          <p:cNvSpPr/>
          <p:nvPr/>
        </p:nvSpPr>
        <p:spPr>
          <a:xfrm>
            <a:off x="4614520" y="5697179"/>
            <a:ext cx="840547" cy="871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465FE-E824-5756-40F1-6A04FD780097}"/>
              </a:ext>
            </a:extLst>
          </p:cNvPr>
          <p:cNvSpPr txBox="1"/>
          <p:nvPr/>
        </p:nvSpPr>
        <p:spPr>
          <a:xfrm>
            <a:off x="4788036" y="569309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TON</a:t>
            </a:r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0ABF61-B2B1-02CF-D36A-11619FC9EB63}"/>
              </a:ext>
            </a:extLst>
          </p:cNvPr>
          <p:cNvSpPr txBox="1"/>
          <p:nvPr/>
        </p:nvSpPr>
        <p:spPr>
          <a:xfrm>
            <a:off x="4546867" y="5410556"/>
            <a:ext cx="1000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Delay Timer</a:t>
            </a:r>
            <a:endParaRPr lang="en-SG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29B705-8774-DE56-C431-D6E0BC7836CC}"/>
              </a:ext>
            </a:extLst>
          </p:cNvPr>
          <p:cNvSpPr txBox="1"/>
          <p:nvPr/>
        </p:nvSpPr>
        <p:spPr>
          <a:xfrm>
            <a:off x="4721808" y="5985539"/>
            <a:ext cx="646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Delay (1sec)</a:t>
            </a:r>
            <a:endParaRPr lang="en-SG" sz="11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8D9933-9E4A-A082-3A9F-3FF5B551D98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455067" y="5863980"/>
            <a:ext cx="7548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FB6842-B327-28F0-0989-9D64ADC6748C}"/>
              </a:ext>
            </a:extLst>
          </p:cNvPr>
          <p:cNvSpPr txBox="1"/>
          <p:nvPr/>
        </p:nvSpPr>
        <p:spPr>
          <a:xfrm>
            <a:off x="7080679" y="4617178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Q</a:t>
            </a:r>
            <a:endParaRPr lang="en-SG" sz="1100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0FE8C3-30AD-8D2D-2D1E-9EF73D2AE7FC}"/>
              </a:ext>
            </a:extLst>
          </p:cNvPr>
          <p:cNvCxnSpPr>
            <a:cxnSpLocks/>
          </p:cNvCxnSpPr>
          <p:nvPr/>
        </p:nvCxnSpPr>
        <p:spPr>
          <a:xfrm>
            <a:off x="7339024" y="4749904"/>
            <a:ext cx="1546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498DA9A3-81FA-9889-A118-F62C0D2A4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043" y="4585459"/>
            <a:ext cx="438095" cy="34285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DA6A841-C2D6-8136-3379-526D8EB3BB21}"/>
              </a:ext>
            </a:extLst>
          </p:cNvPr>
          <p:cNvSpPr txBox="1"/>
          <p:nvPr/>
        </p:nvSpPr>
        <p:spPr>
          <a:xfrm>
            <a:off x="8931897" y="43894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31219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E0DE6-3E83-071E-E888-2EF5E2CC0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47" y="752842"/>
            <a:ext cx="3733333" cy="3095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9C0A15-3A5F-35D1-992F-556E17378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877" y="4557539"/>
            <a:ext cx="3733333" cy="1483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F0833-5C6D-3C12-4801-011E8229B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772" y="4538396"/>
            <a:ext cx="3733333" cy="1483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8B80-3BDB-D60B-B2EB-61C83A10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483" y="1810798"/>
            <a:ext cx="3962401" cy="1575013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0CDDEA8-6535-2D86-6C41-B512092ED444}"/>
              </a:ext>
            </a:extLst>
          </p:cNvPr>
          <p:cNvCxnSpPr>
            <a:cxnSpLocks/>
          </p:cNvCxnSpPr>
          <p:nvPr/>
        </p:nvCxnSpPr>
        <p:spPr>
          <a:xfrm rot="5400000">
            <a:off x="1515042" y="2875905"/>
            <a:ext cx="2109801" cy="1983729"/>
          </a:xfrm>
          <a:prstGeom prst="bentConnector3">
            <a:avLst>
              <a:gd name="adj1" fmla="val 1293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2EBD5BA-14B7-1491-639C-B40586C7DB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4320" y="3225354"/>
            <a:ext cx="1932516" cy="1462120"/>
          </a:xfrm>
          <a:prstGeom prst="bentConnector3">
            <a:avLst>
              <a:gd name="adj1" fmla="val 75235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F63118F-DE92-88CF-584A-7E3502CE8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97304" y="3508340"/>
            <a:ext cx="2371062" cy="457601"/>
          </a:xfrm>
          <a:prstGeom prst="bentConnector3">
            <a:avLst>
              <a:gd name="adj1" fmla="val 63222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EC60FB1-8A44-7B14-585D-62495FE0FBD8}"/>
              </a:ext>
            </a:extLst>
          </p:cNvPr>
          <p:cNvCxnSpPr>
            <a:cxnSpLocks/>
            <a:endCxn id="39" idx="1"/>
          </p:cNvCxnSpPr>
          <p:nvPr/>
        </p:nvCxnSpPr>
        <p:spPr>
          <a:xfrm rot="5400000">
            <a:off x="977948" y="2671998"/>
            <a:ext cx="3049847" cy="2030901"/>
          </a:xfrm>
          <a:prstGeom prst="bentConnector4">
            <a:avLst>
              <a:gd name="adj1" fmla="val 4011"/>
              <a:gd name="adj2" fmla="val 111256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58BC507-396B-BD54-7D00-E231BB7A4239}"/>
              </a:ext>
            </a:extLst>
          </p:cNvPr>
          <p:cNvSpPr/>
          <p:nvPr/>
        </p:nvSpPr>
        <p:spPr>
          <a:xfrm>
            <a:off x="1487420" y="514167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FA3764-7580-5733-7C56-2E128C201B8B}"/>
              </a:ext>
            </a:extLst>
          </p:cNvPr>
          <p:cNvSpPr/>
          <p:nvPr/>
        </p:nvSpPr>
        <p:spPr>
          <a:xfrm>
            <a:off x="1532749" y="482006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5C966D1-5C82-55B1-5275-64A918AAF092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H="1" flipV="1">
            <a:off x="1532748" y="4890767"/>
            <a:ext cx="45327" cy="665301"/>
          </a:xfrm>
          <a:prstGeom prst="bentConnector4">
            <a:avLst>
              <a:gd name="adj1" fmla="val -946229"/>
              <a:gd name="adj2" fmla="val 101127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57E3AD2-EAF1-7D83-0627-08609EF15519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H="1" flipV="1">
            <a:off x="1487420" y="5212371"/>
            <a:ext cx="90656" cy="671183"/>
          </a:xfrm>
          <a:prstGeom prst="bentConnector4">
            <a:avLst>
              <a:gd name="adj1" fmla="val -252162"/>
              <a:gd name="adj2" fmla="val 98084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4C75951-17B5-D5EA-EF2E-5606A9FE807C}"/>
              </a:ext>
            </a:extLst>
          </p:cNvPr>
          <p:cNvSpPr/>
          <p:nvPr/>
        </p:nvSpPr>
        <p:spPr>
          <a:xfrm>
            <a:off x="5647753" y="514167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CE1AD7-08F5-E051-FA7E-DBD40AF955F6}"/>
              </a:ext>
            </a:extLst>
          </p:cNvPr>
          <p:cNvSpPr/>
          <p:nvPr/>
        </p:nvSpPr>
        <p:spPr>
          <a:xfrm>
            <a:off x="5650545" y="482006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84DD9D5-9646-6E01-D07D-732D6EBDE22B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3857898" y="3422517"/>
            <a:ext cx="1990408" cy="1589302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E0B5F8F-4469-A522-9C2D-F470ED5AD36B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3285843" y="2410036"/>
            <a:ext cx="3179846" cy="1640216"/>
          </a:xfrm>
          <a:prstGeom prst="bentConnector3">
            <a:avLst>
              <a:gd name="adj1" fmla="val 289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23CE25-B1FF-7DB5-371C-F79439A78C23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H="1" flipV="1">
            <a:off x="5650545" y="4890768"/>
            <a:ext cx="87866" cy="657194"/>
          </a:xfrm>
          <a:prstGeom prst="bentConnector4">
            <a:avLst>
              <a:gd name="adj1" fmla="val -260169"/>
              <a:gd name="adj2" fmla="val 9645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0D26448-5EC5-D197-0608-45CDC01C5911}"/>
              </a:ext>
            </a:extLst>
          </p:cNvPr>
          <p:cNvCxnSpPr>
            <a:cxnSpLocks/>
          </p:cNvCxnSpPr>
          <p:nvPr/>
        </p:nvCxnSpPr>
        <p:spPr>
          <a:xfrm>
            <a:off x="4895610" y="5227471"/>
            <a:ext cx="842801" cy="655255"/>
          </a:xfrm>
          <a:prstGeom prst="bentConnector3">
            <a:avLst>
              <a:gd name="adj1" fmla="val -631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408988E-517D-38CC-0CA2-96ED52C3AB61}"/>
              </a:ext>
            </a:extLst>
          </p:cNvPr>
          <p:cNvCxnSpPr>
            <a:cxnSpLocks/>
          </p:cNvCxnSpPr>
          <p:nvPr/>
        </p:nvCxnSpPr>
        <p:spPr>
          <a:xfrm>
            <a:off x="3449518" y="1871328"/>
            <a:ext cx="5664926" cy="267574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2D3F016-2B0B-5633-E96A-31E009D60D08}"/>
              </a:ext>
            </a:extLst>
          </p:cNvPr>
          <p:cNvCxnSpPr/>
          <p:nvPr/>
        </p:nvCxnSpPr>
        <p:spPr>
          <a:xfrm>
            <a:off x="3449518" y="1640221"/>
            <a:ext cx="0" cy="23110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DB3143-C47A-B0FD-EB7F-1B6376000C36}"/>
              </a:ext>
            </a:extLst>
          </p:cNvPr>
          <p:cNvCxnSpPr>
            <a:cxnSpLocks/>
          </p:cNvCxnSpPr>
          <p:nvPr/>
        </p:nvCxnSpPr>
        <p:spPr>
          <a:xfrm>
            <a:off x="9114444" y="4554065"/>
            <a:ext cx="0" cy="33670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0A3C9F2-CF42-B68C-5DBB-5F596FC8E195}"/>
              </a:ext>
            </a:extLst>
          </p:cNvPr>
          <p:cNvCxnSpPr>
            <a:cxnSpLocks/>
          </p:cNvCxnSpPr>
          <p:nvPr/>
        </p:nvCxnSpPr>
        <p:spPr>
          <a:xfrm>
            <a:off x="4682835" y="3041761"/>
            <a:ext cx="159914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7138D5-D71E-32A1-192B-3DBE0793B776}"/>
              </a:ext>
            </a:extLst>
          </p:cNvPr>
          <p:cNvCxnSpPr>
            <a:cxnSpLocks/>
          </p:cNvCxnSpPr>
          <p:nvPr/>
        </p:nvCxnSpPr>
        <p:spPr>
          <a:xfrm flipV="1">
            <a:off x="4682835" y="2440059"/>
            <a:ext cx="0" cy="60170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7A0D13F-4DA4-7A53-E783-718681D344AB}"/>
              </a:ext>
            </a:extLst>
          </p:cNvPr>
          <p:cNvCxnSpPr>
            <a:cxnSpLocks/>
          </p:cNvCxnSpPr>
          <p:nvPr/>
        </p:nvCxnSpPr>
        <p:spPr>
          <a:xfrm flipH="1">
            <a:off x="4454034" y="2440059"/>
            <a:ext cx="2288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10FCC74-56EF-56BE-D155-3F04B4C21700}"/>
              </a:ext>
            </a:extLst>
          </p:cNvPr>
          <p:cNvCxnSpPr>
            <a:cxnSpLocks/>
          </p:cNvCxnSpPr>
          <p:nvPr/>
        </p:nvCxnSpPr>
        <p:spPr>
          <a:xfrm flipH="1">
            <a:off x="3826857" y="2297766"/>
            <a:ext cx="2288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2E3863D-4E53-DCD5-6982-75051C9800CB}"/>
              </a:ext>
            </a:extLst>
          </p:cNvPr>
          <p:cNvCxnSpPr>
            <a:cxnSpLocks/>
          </p:cNvCxnSpPr>
          <p:nvPr/>
        </p:nvCxnSpPr>
        <p:spPr>
          <a:xfrm flipH="1" flipV="1">
            <a:off x="3826857" y="2297766"/>
            <a:ext cx="13210" cy="191940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B23FE21-15E6-51C3-4DF2-C2FDD890D03D}"/>
              </a:ext>
            </a:extLst>
          </p:cNvPr>
          <p:cNvCxnSpPr>
            <a:cxnSpLocks/>
          </p:cNvCxnSpPr>
          <p:nvPr/>
        </p:nvCxnSpPr>
        <p:spPr>
          <a:xfrm flipV="1">
            <a:off x="3840067" y="4220414"/>
            <a:ext cx="1853015" cy="85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3379941-2ADA-5CA7-E1C1-46BCFF0DC184}"/>
              </a:ext>
            </a:extLst>
          </p:cNvPr>
          <p:cNvSpPr/>
          <p:nvPr/>
        </p:nvSpPr>
        <p:spPr>
          <a:xfrm>
            <a:off x="7182851" y="2096363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075DCEC-6021-8EE7-5B2C-E7A4E6F2DB1F}"/>
              </a:ext>
            </a:extLst>
          </p:cNvPr>
          <p:cNvSpPr/>
          <p:nvPr/>
        </p:nvSpPr>
        <p:spPr>
          <a:xfrm>
            <a:off x="7182851" y="2440059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21EE024-2A29-CDE9-C73F-801555563C55}"/>
              </a:ext>
            </a:extLst>
          </p:cNvPr>
          <p:cNvCxnSpPr>
            <a:endCxn id="111" idx="1"/>
          </p:cNvCxnSpPr>
          <p:nvPr/>
        </p:nvCxnSpPr>
        <p:spPr>
          <a:xfrm flipV="1">
            <a:off x="4293326" y="2167064"/>
            <a:ext cx="2889525" cy="384545"/>
          </a:xfrm>
          <a:prstGeom prst="bentConnector3">
            <a:avLst>
              <a:gd name="adj1" fmla="val 1477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2E695F9-112B-19E7-49BB-47FE0A3A286D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2728047" y="2510760"/>
            <a:ext cx="4454804" cy="416692"/>
          </a:xfrm>
          <a:prstGeom prst="bentConnector3">
            <a:avLst>
              <a:gd name="adj1" fmla="val 88511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9AA187B-2A37-708C-E262-695137C863DC}"/>
              </a:ext>
            </a:extLst>
          </p:cNvPr>
          <p:cNvCxnSpPr>
            <a:cxnSpLocks/>
          </p:cNvCxnSpPr>
          <p:nvPr/>
        </p:nvCxnSpPr>
        <p:spPr>
          <a:xfrm flipH="1">
            <a:off x="2716173" y="2595714"/>
            <a:ext cx="1" cy="33173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D6336AD-C3FE-48B6-3CE9-258C1E053BBE}"/>
              </a:ext>
            </a:extLst>
          </p:cNvPr>
          <p:cNvCxnSpPr>
            <a:cxnSpLocks/>
            <a:stCxn id="111" idx="1"/>
          </p:cNvCxnSpPr>
          <p:nvPr/>
        </p:nvCxnSpPr>
        <p:spPr>
          <a:xfrm rot="10800000" flipH="1" flipV="1">
            <a:off x="7182850" y="2167064"/>
            <a:ext cx="45329" cy="687392"/>
          </a:xfrm>
          <a:prstGeom prst="bentConnector4">
            <a:avLst>
              <a:gd name="adj1" fmla="val -504313"/>
              <a:gd name="adj2" fmla="val 100751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66860802-057C-D103-3BBE-6903E5B4B0DC}"/>
              </a:ext>
            </a:extLst>
          </p:cNvPr>
          <p:cNvCxnSpPr>
            <a:cxnSpLocks/>
          </p:cNvCxnSpPr>
          <p:nvPr/>
        </p:nvCxnSpPr>
        <p:spPr>
          <a:xfrm>
            <a:off x="6640083" y="2927452"/>
            <a:ext cx="653592" cy="289477"/>
          </a:xfrm>
          <a:prstGeom prst="bentConnector3">
            <a:avLst>
              <a:gd name="adj1" fmla="val 4698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8DD73C7C-3415-AB0F-94B7-96DD38DF935E}"/>
              </a:ext>
            </a:extLst>
          </p:cNvPr>
          <p:cNvCxnSpPr>
            <a:cxnSpLocks/>
          </p:cNvCxnSpPr>
          <p:nvPr/>
        </p:nvCxnSpPr>
        <p:spPr>
          <a:xfrm flipV="1">
            <a:off x="3369164" y="2240283"/>
            <a:ext cx="7446882" cy="1325729"/>
          </a:xfrm>
          <a:prstGeom prst="bentConnector3">
            <a:avLst>
              <a:gd name="adj1" fmla="val 99934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8EDC355-900C-A2A3-E049-D11F37DBB8B5}"/>
              </a:ext>
            </a:extLst>
          </p:cNvPr>
          <p:cNvCxnSpPr>
            <a:cxnSpLocks/>
          </p:cNvCxnSpPr>
          <p:nvPr/>
        </p:nvCxnSpPr>
        <p:spPr>
          <a:xfrm flipH="1">
            <a:off x="3369164" y="3001268"/>
            <a:ext cx="5927" cy="61152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CB474DC-2679-FC1A-3DFF-DBCD4C9D9211}"/>
              </a:ext>
            </a:extLst>
          </p:cNvPr>
          <p:cNvCxnSpPr>
            <a:cxnSpLocks/>
          </p:cNvCxnSpPr>
          <p:nvPr/>
        </p:nvCxnSpPr>
        <p:spPr>
          <a:xfrm>
            <a:off x="4180578" y="1332665"/>
            <a:ext cx="0" cy="75828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6893DD10-531D-5898-6737-671AC6AB4C4E}"/>
              </a:ext>
            </a:extLst>
          </p:cNvPr>
          <p:cNvCxnSpPr>
            <a:cxnSpLocks/>
          </p:cNvCxnSpPr>
          <p:nvPr/>
        </p:nvCxnSpPr>
        <p:spPr>
          <a:xfrm>
            <a:off x="4180578" y="1350422"/>
            <a:ext cx="6635468" cy="823635"/>
          </a:xfrm>
          <a:prstGeom prst="bentConnector3">
            <a:avLst>
              <a:gd name="adj1" fmla="val 100003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C130722-6B3A-38CA-3C3B-6A5D79DB1791}"/>
              </a:ext>
            </a:extLst>
          </p:cNvPr>
          <p:cNvSpPr txBox="1"/>
          <p:nvPr/>
        </p:nvSpPr>
        <p:spPr>
          <a:xfrm>
            <a:off x="1799620" y="4277689"/>
            <a:ext cx="164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Green Line (left) block controller 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D984103-B078-99EC-BCEA-29A0FE101EA8}"/>
              </a:ext>
            </a:extLst>
          </p:cNvPr>
          <p:cNvSpPr txBox="1"/>
          <p:nvPr/>
        </p:nvSpPr>
        <p:spPr>
          <a:xfrm>
            <a:off x="8034561" y="5253112"/>
            <a:ext cx="164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Green Line (right) block controller 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A5FA103-2538-754F-7361-61297F21680E}"/>
              </a:ext>
            </a:extLst>
          </p:cNvPr>
          <p:cNvSpPr txBox="1"/>
          <p:nvPr/>
        </p:nvSpPr>
        <p:spPr>
          <a:xfrm>
            <a:off x="7467339" y="1496550"/>
            <a:ext cx="164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Orange Line (right) block controller 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442C0C-15A5-FEAA-B7D4-EE001EAB8EDA}"/>
              </a:ext>
            </a:extLst>
          </p:cNvPr>
          <p:cNvSpPr txBox="1"/>
          <p:nvPr/>
        </p:nvSpPr>
        <p:spPr>
          <a:xfrm>
            <a:off x="5738088" y="668172"/>
            <a:ext cx="4820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Junction’s Fixed Block Controllers Connection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49851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3AEFE-ED09-9747-F9D7-8EE44DB6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47" y="4566216"/>
            <a:ext cx="4425256" cy="175899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403073" y="4878326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403073" y="5278835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2489850" y="2012663"/>
            <a:ext cx="937173" cy="2882572"/>
          </a:xfrm>
          <a:prstGeom prst="bentConnector4">
            <a:avLst>
              <a:gd name="adj1" fmla="val -173163"/>
              <a:gd name="adj2" fmla="val 90255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1" y="3408574"/>
            <a:ext cx="913222" cy="1940961"/>
          </a:xfrm>
          <a:prstGeom prst="bentConnector3">
            <a:avLst>
              <a:gd name="adj1" fmla="val -25032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424800" y="48934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205932" y="1629203"/>
            <a:ext cx="2252416" cy="4275978"/>
          </a:xfrm>
          <a:prstGeom prst="bentConnector3">
            <a:avLst>
              <a:gd name="adj1" fmla="val 77332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1884808"/>
            <a:ext cx="11199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3888990" y="1610160"/>
            <a:ext cx="1630533" cy="43088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 entrance block sensor</a:t>
            </a:r>
            <a:endParaRPr lang="en-SG" sz="11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670541" y="2618620"/>
            <a:ext cx="11889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3846115" y="2491289"/>
            <a:ext cx="1366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Area</a:t>
            </a:r>
            <a:endParaRPr lang="en-SG" sz="11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2263" y="3496513"/>
            <a:ext cx="1098043" cy="8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3801601" y="3409511"/>
            <a:ext cx="1628764" cy="43088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entrance  release sensor [off]</a:t>
            </a:r>
            <a:endParaRPr lang="en-SG" sz="11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1148148" y="6273478"/>
            <a:ext cx="442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PLC Fixed block automated control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 flipV="1">
            <a:off x="3322380" y="2105553"/>
            <a:ext cx="5479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3884853" y="2019824"/>
            <a:ext cx="136620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Train entrance block signal </a:t>
            </a:r>
            <a:endParaRPr lang="en-SG" sz="11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5658525" y="773104"/>
            <a:ext cx="2845642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8937440" y="369961"/>
            <a:ext cx="291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</p:cNvCxnSpPr>
          <p:nvPr/>
        </p:nvCxnSpPr>
        <p:spPr>
          <a:xfrm>
            <a:off x="8744139" y="2023273"/>
            <a:ext cx="16069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5613768" y="2247513"/>
            <a:ext cx="2890399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</p:cNvCxnSpPr>
          <p:nvPr/>
        </p:nvCxnSpPr>
        <p:spPr>
          <a:xfrm>
            <a:off x="8642970" y="6227454"/>
            <a:ext cx="1778851" cy="29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5" y="3594752"/>
            <a:ext cx="2772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5540737" y="3276612"/>
            <a:ext cx="3096055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6298771" y="5200514"/>
            <a:ext cx="2444830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 4: Junction entrance block signal will turn OFF (green) to allow the train on orange track to enter the junction </a:t>
            </a:r>
            <a:endParaRPr lang="en-SG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22352" y="491949"/>
            <a:ext cx="5044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Junction’s Senor-Signal physical wire connection and operating logic </a:t>
            </a:r>
            <a:endParaRPr lang="en-SG" sz="1600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DC44AA5-BB05-FE38-E3D9-2EAD7B93F428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H="1" flipV="1">
            <a:off x="3403072" y="4949027"/>
            <a:ext cx="45329" cy="818180"/>
          </a:xfrm>
          <a:prstGeom prst="bentConnector4">
            <a:avLst>
              <a:gd name="adj1" fmla="val -504313"/>
              <a:gd name="adj2" fmla="val 97476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6B260D8-EB02-7820-28E5-2DEC943717B9}"/>
              </a:ext>
            </a:extLst>
          </p:cNvPr>
          <p:cNvCxnSpPr>
            <a:cxnSpLocks/>
          </p:cNvCxnSpPr>
          <p:nvPr/>
        </p:nvCxnSpPr>
        <p:spPr>
          <a:xfrm>
            <a:off x="2281715" y="5349535"/>
            <a:ext cx="1212016" cy="771360"/>
          </a:xfrm>
          <a:prstGeom prst="bentConnector3">
            <a:avLst>
              <a:gd name="adj1" fmla="val -4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9396E6-5447-624C-E78D-3A589F4D18D2}"/>
              </a:ext>
            </a:extLst>
          </p:cNvPr>
          <p:cNvSpPr txBox="1"/>
          <p:nvPr/>
        </p:nvSpPr>
        <p:spPr>
          <a:xfrm>
            <a:off x="7646294" y="1753989"/>
            <a:ext cx="1630533" cy="43088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 entrance block sensor</a:t>
            </a:r>
            <a:endParaRPr lang="en-SG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845C6F-5897-BD4C-A4FA-92D4C9E3C3EF}"/>
              </a:ext>
            </a:extLst>
          </p:cNvPr>
          <p:cNvSpPr txBox="1"/>
          <p:nvPr/>
        </p:nvSpPr>
        <p:spPr>
          <a:xfrm>
            <a:off x="7240651" y="6165559"/>
            <a:ext cx="1628764" cy="43088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entrance  release sensor [on]</a:t>
            </a:r>
            <a:endParaRPr lang="en-SG" sz="1100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7236587-0CA6-13D2-7294-9F41E1BCB279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8504167" y="1173440"/>
            <a:ext cx="43327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F5D5913-9EBB-CB66-E79C-8CB7FDF9D152}"/>
              </a:ext>
            </a:extLst>
          </p:cNvPr>
          <p:cNvCxnSpPr>
            <a:cxnSpLocks/>
          </p:cNvCxnSpPr>
          <p:nvPr/>
        </p:nvCxnSpPr>
        <p:spPr>
          <a:xfrm flipV="1">
            <a:off x="8501174" y="2531465"/>
            <a:ext cx="43327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F5D8142-8CA2-EE5E-F53D-02401865C0D0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636792" y="3692111"/>
            <a:ext cx="307557" cy="512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592A7E2-5549-D57D-3EDC-9B93CE5AC8CE}"/>
              </a:ext>
            </a:extLst>
          </p:cNvPr>
          <p:cNvCxnSpPr>
            <a:cxnSpLocks/>
          </p:cNvCxnSpPr>
          <p:nvPr/>
        </p:nvCxnSpPr>
        <p:spPr>
          <a:xfrm>
            <a:off x="8715625" y="5571920"/>
            <a:ext cx="29969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Arrow: Down 84">
            <a:extLst>
              <a:ext uri="{FF2B5EF4-FFF2-40B4-BE49-F238E27FC236}">
                <a16:creationId xmlns:a16="http://schemas.microsoft.com/office/drawing/2014/main" id="{6E53849F-5870-0538-ECAE-DD745F3C1936}"/>
              </a:ext>
            </a:extLst>
          </p:cNvPr>
          <p:cNvSpPr/>
          <p:nvPr/>
        </p:nvSpPr>
        <p:spPr>
          <a:xfrm>
            <a:off x="6636190" y="1753989"/>
            <a:ext cx="160057" cy="3515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AAFBF1E9-EAA9-C4B3-F7BD-48E6BB863D26}"/>
              </a:ext>
            </a:extLst>
          </p:cNvPr>
          <p:cNvSpPr/>
          <p:nvPr/>
        </p:nvSpPr>
        <p:spPr>
          <a:xfrm>
            <a:off x="6656844" y="2974502"/>
            <a:ext cx="139404" cy="2463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607AF0B8-11C6-F2E4-63C5-48A12ECEB489}"/>
              </a:ext>
            </a:extLst>
          </p:cNvPr>
          <p:cNvSpPr/>
          <p:nvPr/>
        </p:nvSpPr>
        <p:spPr>
          <a:xfrm>
            <a:off x="7956963" y="4217446"/>
            <a:ext cx="125374" cy="8490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348</Words>
  <Application>Microsoft Office PowerPoint</Application>
  <PresentationFormat>Widescreen</PresentationFormat>
  <Paragraphs>83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12</cp:revision>
  <dcterms:created xsi:type="dcterms:W3CDTF">2024-07-18T15:33:00Z</dcterms:created>
  <dcterms:modified xsi:type="dcterms:W3CDTF">2024-07-20T05:52:28Z</dcterms:modified>
</cp:coreProperties>
</file>