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48A-B2EE-A721-CAF0-F95939C8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BF0B-7C88-5178-8414-1A594751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775-F420-AD8F-0275-08FF6D1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57A4-5AC2-9973-5124-00EF67E2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8BB-6BEA-276C-251B-05012D5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23-4C9D-6DD6-F1B3-3FF1911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A4E-D0C7-7529-49CB-783E2326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37C-3BD7-26FD-10F1-BA42F53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AAA7-48FF-285A-B00C-0B9E900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BCB1-610E-ACFC-93C6-E223E2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475E-00CC-6278-BE57-7953B13A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E33-BEC6-519C-29B8-D8352ED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D98-446F-8E2F-FC34-3330B76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35F-6E5D-A6E1-1750-C1526842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EE3-E6D3-485B-59F2-9AF2447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83C-2269-B226-A29C-CEDEAD2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F74B-FD10-3722-62CA-345B662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355B-31EE-9C4F-A44F-1D01F47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89D2-1A4C-4AB2-0FA9-7953730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AF38-ACCB-5D5C-3C16-EEFBD5D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1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B88-B0FE-52FA-3FF3-FEC382B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872-7A62-C882-B1E9-C6C207D6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C90-E2BE-6EB3-923B-40BABB6B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56E5-AEA1-5E30-5BA8-BF91946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446E-A19A-7C26-BB59-110688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3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0C1-4CD7-471E-D91F-8551617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E22B-4F42-9D23-39B9-92B6C472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9B5C-0D09-0825-3A41-EF41D16F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4692-D76F-7DE5-95FE-437C014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0608-FE18-B015-FC49-6427D2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A7D-60A1-F68E-EAE8-1B1EB53C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2AB-4987-E9AB-76F3-1522067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B590-2C99-66C7-9725-F43713F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BD2B-842D-FBF2-1F3C-0BB18949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5B2A-15A3-E6DC-98B1-9BD45D04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6E43-A895-1B21-FA9A-94A18504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63946-28FC-93DD-466E-161B6F7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F1A8-AA90-C6D6-6BCA-CC5B233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40FB-3842-E4AC-4162-288C3AE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428-C3CA-2FFD-38EE-4DADA01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EA6-C670-27C6-E6E4-17A20CB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F5E4-B5F2-21FD-C356-B7A386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BF9B-F1BA-2BDE-FEAE-0CAB550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4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5B12-36EC-B2CB-6B7C-1D280EC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E428-EC53-14CB-B2D2-54C68885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B502-B96C-1F70-5324-F1E2668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2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3C5-B46C-0BD7-F287-0930507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246-1EEE-0F83-6675-BA04399F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D034-0D88-DB89-1FB2-E66E4536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4EDB-ACE2-430A-BFFD-0CF9CEA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1EE-CAE4-02F1-7CB4-05C5D86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2C75-8D76-EA4E-F918-959233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4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4B-CC4F-FD4E-8F1A-1573D70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A3B7-44DA-5DD1-8297-0EA88E67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04BC-21D3-A550-502A-7DACAAE8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CB1F-DFAA-0262-F680-AEFF740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734-E5E5-2655-BBA7-9268974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E40D-BD6E-EBD6-3F32-A78FA7A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FF0-AAC7-35A0-9DA9-31D11E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2490-E11E-F2F8-A81D-63ED5513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24B-2808-FAC7-F6E7-31E69855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2D4E-1FB6-CDBB-3D32-0AD82AF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469-82FF-0730-C76F-448A52B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5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4FED3-6435-B444-6E94-DC29C1C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915582" y="578520"/>
            <a:ext cx="8498953" cy="508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41CD7-9930-6B5D-E3D8-808579A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2" y="3415589"/>
            <a:ext cx="1448115" cy="2139045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8D11-9C21-5059-9830-C5F9F89E5C0F}"/>
              </a:ext>
            </a:extLst>
          </p:cNvPr>
          <p:cNvCxnSpPr/>
          <p:nvPr/>
        </p:nvCxnSpPr>
        <p:spPr>
          <a:xfrm>
            <a:off x="4627418" y="2983345"/>
            <a:ext cx="0" cy="369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8A947-D8DB-0DD2-FC22-E9914A2757EE}"/>
              </a:ext>
            </a:extLst>
          </p:cNvPr>
          <p:cNvSpPr txBox="1"/>
          <p:nvPr/>
        </p:nvSpPr>
        <p:spPr>
          <a:xfrm>
            <a:off x="3922716" y="5638473"/>
            <a:ext cx="483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OT Control Part in the whole system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83D4FAD2-A44B-73E6-7E53-E68E8782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832781"/>
            <a:ext cx="9943694" cy="5344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FB5CE8-E636-7BD7-B6D8-742676C5C9D2}"/>
              </a:ext>
            </a:extLst>
          </p:cNvPr>
          <p:cNvSpPr/>
          <p:nvPr/>
        </p:nvSpPr>
        <p:spPr>
          <a:xfrm>
            <a:off x="2052084" y="2009553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FB3DFE-BEE2-7C67-D161-9A3DCC48561B}"/>
              </a:ext>
            </a:extLst>
          </p:cNvPr>
          <p:cNvSpPr/>
          <p:nvPr/>
        </p:nvSpPr>
        <p:spPr>
          <a:xfrm>
            <a:off x="3352801" y="4128976"/>
            <a:ext cx="1038446" cy="93212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0C9FC-0CA8-C639-02A2-48E73C56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45" y="1070368"/>
            <a:ext cx="3316709" cy="13042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0985F-A4CB-415A-1C88-2E94470AD89F}"/>
              </a:ext>
            </a:extLst>
          </p:cNvPr>
          <p:cNvCxnSpPr>
            <a:cxnSpLocks/>
            <a:stCxn id="9" idx="1"/>
            <a:endCxn id="6" idx="7"/>
          </p:cNvCxnSpPr>
          <p:nvPr/>
        </p:nvCxnSpPr>
        <p:spPr>
          <a:xfrm flipH="1">
            <a:off x="2596611" y="1722473"/>
            <a:ext cx="454934" cy="352478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D35B1-E243-EFEB-6206-6FEB732DEA25}"/>
              </a:ext>
            </a:extLst>
          </p:cNvPr>
          <p:cNvCxnSpPr>
            <a:cxnSpLocks/>
          </p:cNvCxnSpPr>
          <p:nvPr/>
        </p:nvCxnSpPr>
        <p:spPr>
          <a:xfrm>
            <a:off x="4067449" y="2374577"/>
            <a:ext cx="0" cy="1754399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BC802-5672-5620-5939-FDA3F0A8C055}"/>
              </a:ext>
            </a:extLst>
          </p:cNvPr>
          <p:cNvSpPr txBox="1"/>
          <p:nvPr/>
        </p:nvSpPr>
        <p:spPr>
          <a:xfrm>
            <a:off x="2957624" y="794696"/>
            <a:ext cx="367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Physical World Simulation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A270D-84E0-A109-F5CB-ED0B9FC986C8}"/>
              </a:ext>
            </a:extLst>
          </p:cNvPr>
          <p:cNvCxnSpPr>
            <a:cxnSpLocks/>
          </p:cNvCxnSpPr>
          <p:nvPr/>
        </p:nvCxnSpPr>
        <p:spPr>
          <a:xfrm>
            <a:off x="6096000" y="2374577"/>
            <a:ext cx="634409" cy="35799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874448-24EE-76DF-8A59-3CD321434B43}"/>
              </a:ext>
            </a:extLst>
          </p:cNvPr>
          <p:cNvSpPr/>
          <p:nvPr/>
        </p:nvSpPr>
        <p:spPr>
          <a:xfrm>
            <a:off x="6730409" y="2553572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15C42-AC9B-5079-8B3B-B806FA5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87" y="1628431"/>
            <a:ext cx="3466667" cy="15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0C9BF-6B83-ACFD-F82A-E0FFC3A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63" y="3780373"/>
            <a:ext cx="2262983" cy="1622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BEF20-B926-DC82-B0BD-67F4B4FAEC27}"/>
              </a:ext>
            </a:extLst>
          </p:cNvPr>
          <p:cNvCxnSpPr>
            <a:cxnSpLocks/>
          </p:cNvCxnSpPr>
          <p:nvPr/>
        </p:nvCxnSpPr>
        <p:spPr>
          <a:xfrm flipV="1">
            <a:off x="5368066" y="2710927"/>
            <a:ext cx="0" cy="104526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FC6D7-5084-F8E2-C6CE-86EF3A034D5F}"/>
              </a:ext>
            </a:extLst>
          </p:cNvPr>
          <p:cNvSpPr txBox="1"/>
          <p:nvPr/>
        </p:nvSpPr>
        <p:spPr>
          <a:xfrm>
            <a:off x="5368066" y="3233561"/>
            <a:ext cx="18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Position Sensors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BD737C-7055-FFB2-A1EC-7A891AEB60D7}"/>
              </a:ext>
            </a:extLst>
          </p:cNvPr>
          <p:cNvCxnSpPr>
            <a:cxnSpLocks/>
          </p:cNvCxnSpPr>
          <p:nvPr/>
        </p:nvCxnSpPr>
        <p:spPr>
          <a:xfrm rot="10800000">
            <a:off x="4972028" y="2732175"/>
            <a:ext cx="2934035" cy="311373"/>
          </a:xfrm>
          <a:prstGeom prst="bentConnector3">
            <a:avLst>
              <a:gd name="adj1" fmla="val 9955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DCA54-2A92-9B01-DC1E-3BE415B57E71}"/>
              </a:ext>
            </a:extLst>
          </p:cNvPr>
          <p:cNvSpPr txBox="1"/>
          <p:nvPr/>
        </p:nvSpPr>
        <p:spPr>
          <a:xfrm>
            <a:off x="7525530" y="2314267"/>
            <a:ext cx="228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Entrance Dock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3B8E29-73BA-F9C2-8FE8-4D563FCA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60" y="2964633"/>
            <a:ext cx="2106728" cy="2446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95FF16D-5A00-3ACC-ECDA-7DB74993D3DB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2880575" y="2240455"/>
            <a:ext cx="1072616" cy="1155858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344E36-6121-8DCE-9C89-E672C69A4B88}"/>
              </a:ext>
            </a:extLst>
          </p:cNvPr>
          <p:cNvSpPr txBox="1"/>
          <p:nvPr/>
        </p:nvSpPr>
        <p:spPr>
          <a:xfrm>
            <a:off x="3718930" y="3448633"/>
            <a:ext cx="11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 Exist Train departure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AEFE6A-9A75-F6EC-1892-5C282A8F0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45" y="556990"/>
            <a:ext cx="2804601" cy="167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28617-7571-B6D2-8401-47AE6DD092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057441"/>
            <a:ext cx="2684945" cy="985385"/>
          </a:xfrm>
          <a:prstGeom prst="bentConnector3">
            <a:avLst>
              <a:gd name="adj1" fmla="val 10029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E7A73-41D1-A9DA-5FC0-A423CC612434}"/>
              </a:ext>
            </a:extLst>
          </p:cNvPr>
          <p:cNvCxnSpPr>
            <a:cxnSpLocks/>
          </p:cNvCxnSpPr>
          <p:nvPr/>
        </p:nvCxnSpPr>
        <p:spPr>
          <a:xfrm>
            <a:off x="5254739" y="1057440"/>
            <a:ext cx="0" cy="165348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308C4-586F-4271-AFC1-A5C39BEDFE62}"/>
              </a:ext>
            </a:extLst>
          </p:cNvPr>
          <p:cNvSpPr txBox="1"/>
          <p:nvPr/>
        </p:nvSpPr>
        <p:spPr>
          <a:xfrm>
            <a:off x="1848658" y="583686"/>
            <a:ext cx="321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Station Platform Emergency Buttons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6CB908-761E-0FD3-49CA-523B5ECFB0C0}"/>
              </a:ext>
            </a:extLst>
          </p:cNvPr>
          <p:cNvSpPr txBox="1"/>
          <p:nvPr/>
        </p:nvSpPr>
        <p:spPr>
          <a:xfrm>
            <a:off x="5254738" y="558106"/>
            <a:ext cx="217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Platform Safety Doors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080DEB-CC13-51A7-DCB5-CE8692F4B1EF}"/>
              </a:ext>
            </a:extLst>
          </p:cNvPr>
          <p:cNvCxnSpPr>
            <a:cxnSpLocks/>
          </p:cNvCxnSpPr>
          <p:nvPr/>
        </p:nvCxnSpPr>
        <p:spPr>
          <a:xfrm>
            <a:off x="3274840" y="1495872"/>
            <a:ext cx="761077" cy="466022"/>
          </a:xfrm>
          <a:prstGeom prst="bent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0EF2DEA-0D32-BF63-F5B2-A7C464B29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876" y="959175"/>
            <a:ext cx="1235044" cy="1083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F73972-9BCC-45D4-FBF1-8CC597ED3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876" y="3354692"/>
            <a:ext cx="1522155" cy="2056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4A0A581-A507-844E-17A1-3C0C26D030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8100" y="2312497"/>
            <a:ext cx="969339" cy="426871"/>
          </a:xfrm>
          <a:prstGeom prst="bentConnector3">
            <a:avLst>
              <a:gd name="adj1" fmla="val 10094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E7F1E1-6BC1-A969-9BD3-AABE4C3A933C}"/>
              </a:ext>
            </a:extLst>
          </p:cNvPr>
          <p:cNvSpPr txBox="1"/>
          <p:nvPr/>
        </p:nvSpPr>
        <p:spPr>
          <a:xfrm>
            <a:off x="3923547" y="1240506"/>
            <a:ext cx="266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Simulation Program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B9EAD-E40F-8FB2-37E1-0643057B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39792" y="1790933"/>
            <a:ext cx="9438095" cy="3733333"/>
          </a:xfrm>
          <a:prstGeom prst="rect">
            <a:avLst/>
          </a:prstGeom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262E27-82A7-2046-B86D-4EE14424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0" y="1202731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3E99B8-8170-595F-EC05-7D98E273FE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61492" y="1795957"/>
            <a:ext cx="886837" cy="64053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090FD7-83A6-1D2A-A156-108E8AD6F74F}"/>
              </a:ext>
            </a:extLst>
          </p:cNvPr>
          <p:cNvCxnSpPr>
            <a:cxnSpLocks/>
          </p:cNvCxnSpPr>
          <p:nvPr/>
        </p:nvCxnSpPr>
        <p:spPr>
          <a:xfrm rot="10800000">
            <a:off x="6812992" y="2396806"/>
            <a:ext cx="1974392" cy="784748"/>
          </a:xfrm>
          <a:prstGeom prst="bentConnector3">
            <a:avLst>
              <a:gd name="adj1" fmla="val -1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15E74D-94FD-6DB4-4305-E49D6948E7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18888" y="1499344"/>
            <a:ext cx="3915900" cy="378684"/>
          </a:xfrm>
          <a:prstGeom prst="bentConnector3">
            <a:avLst>
              <a:gd name="adj1" fmla="val 9973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3411A4-6C24-CE15-288A-37AA63F846F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04972" y="1499344"/>
            <a:ext cx="1972799" cy="403670"/>
          </a:xfrm>
          <a:prstGeom prst="bentConnector3">
            <a:avLst>
              <a:gd name="adj1" fmla="val 9913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A9A7EE-B4C7-250B-71C9-F8F4124D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25" y="3181554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43E3D0-9CF7-79E5-493D-7722E2C39E40}"/>
              </a:ext>
            </a:extLst>
          </p:cNvPr>
          <p:cNvCxnSpPr>
            <a:cxnSpLocks/>
          </p:cNvCxnSpPr>
          <p:nvPr/>
        </p:nvCxnSpPr>
        <p:spPr>
          <a:xfrm rot="10800000">
            <a:off x="7196329" y="2773491"/>
            <a:ext cx="1320497" cy="633736"/>
          </a:xfrm>
          <a:prstGeom prst="bentConnector3">
            <a:avLst>
              <a:gd name="adj1" fmla="val 10055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D6E6CE-A37B-5E25-B627-A48B38539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4034" y="3632406"/>
            <a:ext cx="1402790" cy="775000"/>
          </a:xfrm>
          <a:prstGeom prst="bentConnector3">
            <a:avLst>
              <a:gd name="adj1" fmla="val 995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F22D0D-F842-E71E-9256-21714C19A98C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8212894" y="2633118"/>
            <a:ext cx="1481666" cy="208432"/>
          </a:xfrm>
          <a:prstGeom prst="bentConnector4">
            <a:avLst>
              <a:gd name="adj1" fmla="val -123"/>
              <a:gd name="adj2" fmla="val 2096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C7BD3C5-BF9E-E679-D0A3-E151C841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7" y="3687270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5F5F6B-8AFC-951D-3017-E439F49161CE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2447516" y="2926015"/>
            <a:ext cx="1228373" cy="1057867"/>
          </a:xfrm>
          <a:prstGeom prst="bentConnector3">
            <a:avLst>
              <a:gd name="adj1" fmla="val 12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8C2932B-862B-AE21-E3F1-8D9D19F283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20794" y="2900214"/>
            <a:ext cx="1001290" cy="747844"/>
          </a:xfrm>
          <a:prstGeom prst="bentConnector3">
            <a:avLst>
              <a:gd name="adj1" fmla="val 159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1BC191-8679-9556-A8D0-606E91BCAB7D}"/>
              </a:ext>
            </a:extLst>
          </p:cNvPr>
          <p:cNvCxnSpPr>
            <a:cxnSpLocks/>
          </p:cNvCxnSpPr>
          <p:nvPr/>
        </p:nvCxnSpPr>
        <p:spPr>
          <a:xfrm>
            <a:off x="2368980" y="4225630"/>
            <a:ext cx="0" cy="840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D7DAD94-6CA3-90A3-CF79-9E590212BB52}"/>
              </a:ext>
            </a:extLst>
          </p:cNvPr>
          <p:cNvCxnSpPr>
            <a:cxnSpLocks/>
          </p:cNvCxnSpPr>
          <p:nvPr/>
        </p:nvCxnSpPr>
        <p:spPr>
          <a:xfrm>
            <a:off x="2401454" y="4178187"/>
            <a:ext cx="6115369" cy="10338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12D4FC-7282-10D8-6243-02D499FA600E}"/>
              </a:ext>
            </a:extLst>
          </p:cNvPr>
          <p:cNvSpPr txBox="1"/>
          <p:nvPr/>
        </p:nvSpPr>
        <p:spPr>
          <a:xfrm>
            <a:off x="4738332" y="1197149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PLC2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1A20D-6E69-4CCC-D612-5076FB3C48BD}"/>
              </a:ext>
            </a:extLst>
          </p:cNvPr>
          <p:cNvSpPr txBox="1"/>
          <p:nvPr/>
        </p:nvSpPr>
        <p:spPr>
          <a:xfrm>
            <a:off x="8516146" y="3744255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PLC1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BA2788-A086-74DF-3E15-D5460526231A}"/>
              </a:ext>
            </a:extLst>
          </p:cNvPr>
          <p:cNvSpPr txBox="1"/>
          <p:nvPr/>
        </p:nvSpPr>
        <p:spPr>
          <a:xfrm>
            <a:off x="1635009" y="4225630"/>
            <a:ext cx="61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PLC0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A66C3E-65EF-714A-DE82-2D3C862DF12F}"/>
              </a:ext>
            </a:extLst>
          </p:cNvPr>
          <p:cNvCxnSpPr>
            <a:cxnSpLocks/>
          </p:cNvCxnSpPr>
          <p:nvPr/>
        </p:nvCxnSpPr>
        <p:spPr>
          <a:xfrm>
            <a:off x="2211168" y="4196475"/>
            <a:ext cx="0" cy="1033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1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79B4AB-F08B-0E71-D982-9DDDBD079ADE}"/>
              </a:ext>
            </a:extLst>
          </p:cNvPr>
          <p:cNvCxnSpPr>
            <a:cxnSpLocks/>
          </p:cNvCxnSpPr>
          <p:nvPr/>
        </p:nvCxnSpPr>
        <p:spPr>
          <a:xfrm>
            <a:off x="1399916" y="3285383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E17BD5C-C882-F621-9F57-223DCD48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3105190"/>
            <a:ext cx="409524" cy="3238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68C32B-E695-BF92-86BC-184F5AFA4A7A}"/>
              </a:ext>
            </a:extLst>
          </p:cNvPr>
          <p:cNvSpPr txBox="1"/>
          <p:nvPr/>
        </p:nvSpPr>
        <p:spPr>
          <a:xfrm>
            <a:off x="881986" y="2583995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60D-63AC-7A82-8B44-63BC2287D483}"/>
              </a:ext>
            </a:extLst>
          </p:cNvPr>
          <p:cNvSpPr txBox="1"/>
          <p:nvPr/>
        </p:nvSpPr>
        <p:spPr>
          <a:xfrm>
            <a:off x="881986" y="1733798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[000011]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558ECB-38CF-FF71-49C1-086C0BF1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2195463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5D59F4-52E3-601E-8317-8D9C0A0BAFF4}"/>
              </a:ext>
            </a:extLst>
          </p:cNvPr>
          <p:cNvCxnSpPr>
            <a:cxnSpLocks/>
          </p:cNvCxnSpPr>
          <p:nvPr/>
        </p:nvCxnSpPr>
        <p:spPr>
          <a:xfrm>
            <a:off x="1461925" y="2357368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C26D5-74CA-B935-2906-A0A62996824A}"/>
              </a:ext>
            </a:extLst>
          </p:cNvPr>
          <p:cNvSpPr/>
          <p:nvPr/>
        </p:nvSpPr>
        <p:spPr>
          <a:xfrm>
            <a:off x="4676817" y="2206629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AE6F3-C103-4160-9C54-BF31B6844D79}"/>
              </a:ext>
            </a:extLst>
          </p:cNvPr>
          <p:cNvSpPr txBox="1"/>
          <p:nvPr/>
        </p:nvSpPr>
        <p:spPr>
          <a:xfrm>
            <a:off x="3861371" y="211114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19FE8-A7E7-3B9E-A047-C676FAFA6399}"/>
              </a:ext>
            </a:extLst>
          </p:cNvPr>
          <p:cNvSpPr txBox="1"/>
          <p:nvPr/>
        </p:nvSpPr>
        <p:spPr>
          <a:xfrm>
            <a:off x="3865603" y="302399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C97CF-ABBC-4AA9-C697-54B2EC0571D5}"/>
              </a:ext>
            </a:extLst>
          </p:cNvPr>
          <p:cNvCxnSpPr>
            <a:cxnSpLocks/>
          </p:cNvCxnSpPr>
          <p:nvPr/>
        </p:nvCxnSpPr>
        <p:spPr>
          <a:xfrm>
            <a:off x="6848856" y="324861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871D0-047A-82CB-E7A5-25B312F6AB0D}"/>
              </a:ext>
            </a:extLst>
          </p:cNvPr>
          <p:cNvSpPr txBox="1"/>
          <p:nvPr/>
        </p:nvSpPr>
        <p:spPr>
          <a:xfrm>
            <a:off x="6802811" y="302399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CA5ACE-59AF-1990-F368-847D75A9DF9D}"/>
              </a:ext>
            </a:extLst>
          </p:cNvPr>
          <p:cNvSpPr txBox="1"/>
          <p:nvPr/>
        </p:nvSpPr>
        <p:spPr>
          <a:xfrm>
            <a:off x="7437649" y="2603444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8D0110-DDFF-4171-BFF9-F3754A7110E9}"/>
              </a:ext>
            </a:extLst>
          </p:cNvPr>
          <p:cNvCxnSpPr>
            <a:cxnSpLocks/>
          </p:cNvCxnSpPr>
          <p:nvPr/>
        </p:nvCxnSpPr>
        <p:spPr>
          <a:xfrm>
            <a:off x="1399916" y="5122225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B104350-39BC-3D3D-2360-9E3E93BF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4942032"/>
            <a:ext cx="409524" cy="3238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31E7B6F-26BF-DB6A-7294-78A50DED73A7}"/>
              </a:ext>
            </a:extLst>
          </p:cNvPr>
          <p:cNvSpPr txBox="1"/>
          <p:nvPr/>
        </p:nvSpPr>
        <p:spPr>
          <a:xfrm>
            <a:off x="881986" y="4420837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6BF78-EDBF-D893-261B-88DBF6199CD4}"/>
              </a:ext>
            </a:extLst>
          </p:cNvPr>
          <p:cNvSpPr txBox="1"/>
          <p:nvPr/>
        </p:nvSpPr>
        <p:spPr>
          <a:xfrm>
            <a:off x="881986" y="3570640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[000012]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2483C7-C885-CF04-CEDF-290FD9D1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4032305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63973B-6294-B045-BE77-19D9A120F3EE}"/>
              </a:ext>
            </a:extLst>
          </p:cNvPr>
          <p:cNvCxnSpPr>
            <a:cxnSpLocks/>
          </p:cNvCxnSpPr>
          <p:nvPr/>
        </p:nvCxnSpPr>
        <p:spPr>
          <a:xfrm>
            <a:off x="1461925" y="4194210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A31E7B9-29AE-7C1B-26DA-A93AD7932E41}"/>
              </a:ext>
            </a:extLst>
          </p:cNvPr>
          <p:cNvSpPr/>
          <p:nvPr/>
        </p:nvSpPr>
        <p:spPr>
          <a:xfrm>
            <a:off x="4676817" y="4043471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8DBDD-8729-7B4E-ADCB-3C97E0B81162}"/>
              </a:ext>
            </a:extLst>
          </p:cNvPr>
          <p:cNvSpPr txBox="1"/>
          <p:nvPr/>
        </p:nvSpPr>
        <p:spPr>
          <a:xfrm>
            <a:off x="3861371" y="3947989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5A3F5E-CC9D-0A31-2234-AFC82610DAEF}"/>
              </a:ext>
            </a:extLst>
          </p:cNvPr>
          <p:cNvSpPr txBox="1"/>
          <p:nvPr/>
        </p:nvSpPr>
        <p:spPr>
          <a:xfrm>
            <a:off x="3865603" y="486083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4CE11-3BEC-7049-0F6A-4427896FED1F}"/>
              </a:ext>
            </a:extLst>
          </p:cNvPr>
          <p:cNvCxnSpPr>
            <a:cxnSpLocks/>
          </p:cNvCxnSpPr>
          <p:nvPr/>
        </p:nvCxnSpPr>
        <p:spPr>
          <a:xfrm>
            <a:off x="6848856" y="5085456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F46DAD-2FAD-A52C-45F6-B4899B43253A}"/>
              </a:ext>
            </a:extLst>
          </p:cNvPr>
          <p:cNvSpPr txBox="1"/>
          <p:nvPr/>
        </p:nvSpPr>
        <p:spPr>
          <a:xfrm>
            <a:off x="6802811" y="4860836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1CAFE3-5C2C-FD85-538F-BC94C63C16F8}"/>
              </a:ext>
            </a:extLst>
          </p:cNvPr>
          <p:cNvSpPr txBox="1"/>
          <p:nvPr/>
        </p:nvSpPr>
        <p:spPr>
          <a:xfrm>
            <a:off x="7542892" y="4432114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DA6F0-F689-71B1-CD09-C702F2A2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3095666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C6205-1495-4F54-5B97-CD1B4BA2E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6" y="4914027"/>
            <a:ext cx="438095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179B-0979-0958-6F2F-E4FDA5C7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C062-448C-A3E1-82C5-84AE024536F4}"/>
              </a:ext>
            </a:extLst>
          </p:cNvPr>
          <p:cNvCxnSpPr>
            <a:cxnSpLocks/>
          </p:cNvCxnSpPr>
          <p:nvPr/>
        </p:nvCxnSpPr>
        <p:spPr>
          <a:xfrm>
            <a:off x="1254605" y="2068684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1BF282-6325-7DA6-CB6F-6F5E471E9A3E}"/>
              </a:ext>
            </a:extLst>
          </p:cNvPr>
          <p:cNvSpPr txBox="1"/>
          <p:nvPr/>
        </p:nvSpPr>
        <p:spPr>
          <a:xfrm>
            <a:off x="736675" y="1367296"/>
            <a:ext cx="12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[000102] </a:t>
            </a:r>
          </a:p>
          <a:p>
            <a:r>
              <a:rPr lang="en-US" sz="1200" b="1" dirty="0"/>
              <a:t>Train sensor 2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26454-FC87-049D-8870-4AEF8829E4E3}"/>
              </a:ext>
            </a:extLst>
          </p:cNvPr>
          <p:cNvSpPr txBox="1"/>
          <p:nvPr/>
        </p:nvSpPr>
        <p:spPr>
          <a:xfrm>
            <a:off x="736675" y="517099"/>
            <a:ext cx="223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[000111] </a:t>
            </a:r>
          </a:p>
          <a:p>
            <a:r>
              <a:rPr lang="en-SG" sz="1200" b="1" dirty="0"/>
              <a:t>HMI Door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BD8DC7-E991-BF41-117B-F6B7DEEB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46B1CD-3624-8BE6-94EB-3D6F8C7C4A11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A7321B-2B69-C6F0-7DDA-9EAF621456B9}"/>
              </a:ext>
            </a:extLst>
          </p:cNvPr>
          <p:cNvSpPr/>
          <p:nvPr/>
        </p:nvSpPr>
        <p:spPr>
          <a:xfrm>
            <a:off x="4531506" y="989930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5B6140-EFDF-0F8D-EA34-8F26519DFC3F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B778CA-C029-BF0E-E07E-D79D2A1CA8CC}"/>
              </a:ext>
            </a:extLst>
          </p:cNvPr>
          <p:cNvSpPr txBox="1"/>
          <p:nvPr/>
        </p:nvSpPr>
        <p:spPr>
          <a:xfrm>
            <a:off x="3709754" y="178738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FD6EFF-C1A2-F6D0-B67B-9BEDA8163CEE}"/>
              </a:ext>
            </a:extLst>
          </p:cNvPr>
          <p:cNvCxnSpPr>
            <a:cxnSpLocks/>
          </p:cNvCxnSpPr>
          <p:nvPr/>
        </p:nvCxnSpPr>
        <p:spPr>
          <a:xfrm>
            <a:off x="6703545" y="2031915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88A8B-78A1-AD12-2B80-95EB30C33B7D}"/>
              </a:ext>
            </a:extLst>
          </p:cNvPr>
          <p:cNvSpPr txBox="1"/>
          <p:nvPr/>
        </p:nvSpPr>
        <p:spPr>
          <a:xfrm>
            <a:off x="6657500" y="1807295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DD8452-A6B1-8BA7-BA85-FACC4DC2EFDD}"/>
              </a:ext>
            </a:extLst>
          </p:cNvPr>
          <p:cNvSpPr txBox="1"/>
          <p:nvPr/>
        </p:nvSpPr>
        <p:spPr>
          <a:xfrm>
            <a:off x="7292338" y="1386745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[000105]</a:t>
            </a:r>
          </a:p>
          <a:p>
            <a:r>
              <a:rPr lang="en-US" sz="1200" b="1" dirty="0"/>
              <a:t>Platform Door Motor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3C70B0-F522-73D6-0433-6E3FF677DBC5}"/>
              </a:ext>
            </a:extLst>
          </p:cNvPr>
          <p:cNvCxnSpPr>
            <a:cxnSpLocks/>
          </p:cNvCxnSpPr>
          <p:nvPr/>
        </p:nvCxnSpPr>
        <p:spPr>
          <a:xfrm>
            <a:off x="6747851" y="3662513"/>
            <a:ext cx="126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BD02395-0273-249E-84F0-9EE42EA64D92}"/>
              </a:ext>
            </a:extLst>
          </p:cNvPr>
          <p:cNvSpPr txBox="1"/>
          <p:nvPr/>
        </p:nvSpPr>
        <p:spPr>
          <a:xfrm>
            <a:off x="832778" y="3209986"/>
            <a:ext cx="21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[000112] </a:t>
            </a:r>
          </a:p>
          <a:p>
            <a:r>
              <a:rPr lang="en-SG" sz="1200" b="1" dirty="0"/>
              <a:t>HMI  Signal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A8EA7F1-7D86-05CB-73F0-48303BD7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1" y="3671651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9D66C-E02C-A8C0-7FED-5CE41F5A4338}"/>
              </a:ext>
            </a:extLst>
          </p:cNvPr>
          <p:cNvCxnSpPr>
            <a:cxnSpLocks/>
          </p:cNvCxnSpPr>
          <p:nvPr/>
        </p:nvCxnSpPr>
        <p:spPr>
          <a:xfrm>
            <a:off x="1380818" y="3833556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4890C7-0288-E7CE-7583-582EFBECA1C6}"/>
              </a:ext>
            </a:extLst>
          </p:cNvPr>
          <p:cNvSpPr txBox="1"/>
          <p:nvPr/>
        </p:nvSpPr>
        <p:spPr>
          <a:xfrm>
            <a:off x="3760367" y="25470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FF6120-9D3C-0CA6-003D-F2671B00E9D8}"/>
              </a:ext>
            </a:extLst>
          </p:cNvPr>
          <p:cNvSpPr txBox="1"/>
          <p:nvPr/>
        </p:nvSpPr>
        <p:spPr>
          <a:xfrm>
            <a:off x="3783886" y="358733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86C308-236B-8328-76B0-AC3A8448E258}"/>
              </a:ext>
            </a:extLst>
          </p:cNvPr>
          <p:cNvCxnSpPr>
            <a:cxnSpLocks/>
          </p:cNvCxnSpPr>
          <p:nvPr/>
        </p:nvCxnSpPr>
        <p:spPr>
          <a:xfrm>
            <a:off x="3648232" y="2784610"/>
            <a:ext cx="951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3F5D4C-D470-B38C-99AE-A3C831C7B85F}"/>
              </a:ext>
            </a:extLst>
          </p:cNvPr>
          <p:cNvSpPr txBox="1"/>
          <p:nvPr/>
        </p:nvSpPr>
        <p:spPr>
          <a:xfrm>
            <a:off x="7379494" y="2956909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6BF7F-0055-0369-49FB-C71C2E31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1868334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186A30-BF39-C3FF-9693-50C26F90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3500222"/>
            <a:ext cx="438095" cy="3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E79908-A4A4-021C-028D-2F154402CEDB}"/>
              </a:ext>
            </a:extLst>
          </p:cNvPr>
          <p:cNvSpPr/>
          <p:nvPr/>
        </p:nvSpPr>
        <p:spPr>
          <a:xfrm>
            <a:off x="2122402" y="1963781"/>
            <a:ext cx="1541307" cy="996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  COUNT =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9397-5864-C980-1172-20E0C242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7" y="1916266"/>
            <a:ext cx="409524" cy="3238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C4A108-4D89-E931-0463-C6BAD62F5139}"/>
              </a:ext>
            </a:extLst>
          </p:cNvPr>
          <p:cNvCxnSpPr>
            <a:cxnSpLocks/>
          </p:cNvCxnSpPr>
          <p:nvPr/>
        </p:nvCxnSpPr>
        <p:spPr>
          <a:xfrm>
            <a:off x="1300321" y="2784610"/>
            <a:ext cx="82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0E485E-29D1-D42A-7B4F-682811BC3FB9}"/>
              </a:ext>
            </a:extLst>
          </p:cNvPr>
          <p:cNvSpPr txBox="1"/>
          <p:nvPr/>
        </p:nvSpPr>
        <p:spPr>
          <a:xfrm>
            <a:off x="845647" y="2633138"/>
            <a:ext cx="53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CLK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490EEC-9FDA-2B65-395D-441234B616E6}"/>
              </a:ext>
            </a:extLst>
          </p:cNvPr>
          <p:cNvSpPr/>
          <p:nvPr/>
        </p:nvSpPr>
        <p:spPr>
          <a:xfrm>
            <a:off x="4575812" y="2670178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IN_STATE2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IN_STATA2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01D50-ECF3-9740-4979-F4FEAD804202}"/>
              </a:ext>
            </a:extLst>
          </p:cNvPr>
          <p:cNvSpPr txBox="1"/>
          <p:nvPr/>
        </p:nvSpPr>
        <p:spPr>
          <a:xfrm>
            <a:off x="3227441" y="1964970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5921B-80B5-0E05-9AB5-C584A569177E}"/>
              </a:ext>
            </a:extLst>
          </p:cNvPr>
          <p:cNvSpPr txBox="1"/>
          <p:nvPr/>
        </p:nvSpPr>
        <p:spPr>
          <a:xfrm>
            <a:off x="2972541" y="2660380"/>
            <a:ext cx="88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NOT 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24193-A605-B1E0-91F0-560F7395707E}"/>
              </a:ext>
            </a:extLst>
          </p:cNvPr>
          <p:cNvSpPr txBox="1"/>
          <p:nvPr/>
        </p:nvSpPr>
        <p:spPr>
          <a:xfrm>
            <a:off x="6747851" y="3394692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6CDE-05AE-733C-ED71-5CF5A3DC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D6C2B8-BFF7-D4D4-B35D-DBDBE6837AF6}"/>
              </a:ext>
            </a:extLst>
          </p:cNvPr>
          <p:cNvCxnSpPr>
            <a:cxnSpLocks/>
          </p:cNvCxnSpPr>
          <p:nvPr/>
        </p:nvCxnSpPr>
        <p:spPr>
          <a:xfrm>
            <a:off x="1240152" y="1791998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236953-7DF3-D8D0-35D3-72E7EC47C942}"/>
              </a:ext>
            </a:extLst>
          </p:cNvPr>
          <p:cNvSpPr txBox="1"/>
          <p:nvPr/>
        </p:nvSpPr>
        <p:spPr>
          <a:xfrm>
            <a:off x="747402" y="708215"/>
            <a:ext cx="305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[001000] </a:t>
            </a:r>
            <a:r>
              <a:rPr lang="en-SG" sz="1200" b="1" dirty="0"/>
              <a:t>Platform emergency button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3A7482-5A48-9AE2-31D3-6FD8917A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E5BC5F-4C23-1167-F153-12AE11395E93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C7D2BC-B01A-931F-8445-FCE4DE22320F}"/>
              </a:ext>
            </a:extLst>
          </p:cNvPr>
          <p:cNvSpPr/>
          <p:nvPr/>
        </p:nvSpPr>
        <p:spPr>
          <a:xfrm>
            <a:off x="4531507" y="1021830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00F414-3148-A5CA-4A8A-B8DFB0E00E61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9CE50-69D9-5B0B-6489-437CEAEE6E08}"/>
              </a:ext>
            </a:extLst>
          </p:cNvPr>
          <p:cNvSpPr txBox="1"/>
          <p:nvPr/>
        </p:nvSpPr>
        <p:spPr>
          <a:xfrm>
            <a:off x="3654053" y="1461032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E67FC-028C-95B8-2A1E-F84204D8A544}"/>
              </a:ext>
            </a:extLst>
          </p:cNvPr>
          <p:cNvCxnSpPr>
            <a:cxnSpLocks/>
          </p:cNvCxnSpPr>
          <p:nvPr/>
        </p:nvCxnSpPr>
        <p:spPr>
          <a:xfrm>
            <a:off x="6682280" y="172754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722479-E113-6659-4840-5F792FE4485D}"/>
              </a:ext>
            </a:extLst>
          </p:cNvPr>
          <p:cNvSpPr txBox="1"/>
          <p:nvPr/>
        </p:nvSpPr>
        <p:spPr>
          <a:xfrm>
            <a:off x="6657501" y="149229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2AEC0-413B-EF9D-FF29-168FF10950C1}"/>
              </a:ext>
            </a:extLst>
          </p:cNvPr>
          <p:cNvSpPr txBox="1"/>
          <p:nvPr/>
        </p:nvSpPr>
        <p:spPr>
          <a:xfrm>
            <a:off x="7292339" y="1071741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</a:t>
            </a:r>
            <a:r>
              <a:rPr lang="en-US" sz="1200" b="1"/>
              <a:t>[000106]</a:t>
            </a:r>
            <a:endParaRPr lang="en-US" sz="1200" b="1" dirty="0"/>
          </a:p>
          <a:p>
            <a:r>
              <a:rPr lang="en-US" sz="1200" b="1" dirty="0"/>
              <a:t>Platform Door Motor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5A842-BEC7-1345-51A9-9D7E8368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1553330"/>
            <a:ext cx="438095" cy="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C2A65-8CCF-5E44-A0F9-474643C8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3" y="1629011"/>
            <a:ext cx="409524" cy="323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30A70-0F5E-CE30-84DF-E41AC32B3F2D}"/>
              </a:ext>
            </a:extLst>
          </p:cNvPr>
          <p:cNvSpPr txBox="1"/>
          <p:nvPr/>
        </p:nvSpPr>
        <p:spPr>
          <a:xfrm>
            <a:off x="747402" y="1350307"/>
            <a:ext cx="26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 Platform Door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DBF989-8AE4-8C29-9783-C71578156C09}"/>
              </a:ext>
            </a:extLst>
          </p:cNvPr>
          <p:cNvCxnSpPr>
            <a:cxnSpLocks/>
          </p:cNvCxnSpPr>
          <p:nvPr/>
        </p:nvCxnSpPr>
        <p:spPr>
          <a:xfrm>
            <a:off x="1250785" y="306013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2E32-AB03-B3EA-21C3-4AFBDBB894C7}"/>
              </a:ext>
            </a:extLst>
          </p:cNvPr>
          <p:cNvCxnSpPr>
            <a:cxnSpLocks/>
          </p:cNvCxnSpPr>
          <p:nvPr/>
        </p:nvCxnSpPr>
        <p:spPr>
          <a:xfrm>
            <a:off x="3716060" y="2472601"/>
            <a:ext cx="8154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681579-A881-46FF-467E-E6928380C910}"/>
              </a:ext>
            </a:extLst>
          </p:cNvPr>
          <p:cNvSpPr/>
          <p:nvPr/>
        </p:nvSpPr>
        <p:spPr>
          <a:xfrm>
            <a:off x="4531507" y="2321863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18AB8-0B78-D2EE-A450-1B5546DD9D5C}"/>
              </a:ext>
            </a:extLst>
          </p:cNvPr>
          <p:cNvSpPr txBox="1"/>
          <p:nvPr/>
        </p:nvSpPr>
        <p:spPr>
          <a:xfrm>
            <a:off x="3716060" y="2162581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DABB-3973-A500-525C-FB7129B7CE13}"/>
              </a:ext>
            </a:extLst>
          </p:cNvPr>
          <p:cNvSpPr txBox="1"/>
          <p:nvPr/>
        </p:nvSpPr>
        <p:spPr>
          <a:xfrm>
            <a:off x="3664686" y="272916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63880-818F-9637-02A2-70EAFB3801E1}"/>
              </a:ext>
            </a:extLst>
          </p:cNvPr>
          <p:cNvCxnSpPr>
            <a:cxnSpLocks/>
          </p:cNvCxnSpPr>
          <p:nvPr/>
        </p:nvCxnSpPr>
        <p:spPr>
          <a:xfrm>
            <a:off x="6682280" y="3027577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33D1C-C529-B2D8-3CF1-DA97EDEA6421}"/>
              </a:ext>
            </a:extLst>
          </p:cNvPr>
          <p:cNvSpPr txBox="1"/>
          <p:nvPr/>
        </p:nvSpPr>
        <p:spPr>
          <a:xfrm>
            <a:off x="6657501" y="279232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8538F-2677-CDB3-621C-D2D6B2F2DED6}"/>
              </a:ext>
            </a:extLst>
          </p:cNvPr>
          <p:cNvSpPr txBox="1"/>
          <p:nvPr/>
        </p:nvSpPr>
        <p:spPr>
          <a:xfrm>
            <a:off x="7292339" y="2403673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</a:t>
            </a:r>
          </a:p>
          <a:p>
            <a:r>
              <a:rPr lang="en-US" sz="1200" b="1" dirty="0"/>
              <a:t>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DBB4DF-85D6-6FC0-D746-C08FB158A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2853363"/>
            <a:ext cx="438095" cy="3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9F6AA8-7697-8CAC-9747-7FB286744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6" y="2897145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6B5371-F6F5-3DBB-CAF6-CD86A3D33EE7}"/>
              </a:ext>
            </a:extLst>
          </p:cNvPr>
          <p:cNvSpPr txBox="1"/>
          <p:nvPr/>
        </p:nvSpPr>
        <p:spPr>
          <a:xfrm>
            <a:off x="809409" y="2394512"/>
            <a:ext cx="263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 </a:t>
            </a:r>
          </a:p>
          <a:p>
            <a:r>
              <a:rPr lang="en-US" sz="1200" b="1" dirty="0"/>
              <a:t>Station 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0D2E-7F23-0724-07C4-3D4260F72C23}"/>
              </a:ext>
            </a:extLst>
          </p:cNvPr>
          <p:cNvCxnSpPr/>
          <p:nvPr/>
        </p:nvCxnSpPr>
        <p:spPr>
          <a:xfrm>
            <a:off x="3716060" y="1140669"/>
            <a:ext cx="0" cy="1331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0783E4-7F4F-51E6-A1F5-C16FD715488E}"/>
              </a:ext>
            </a:extLst>
          </p:cNvPr>
          <p:cNvSpPr/>
          <p:nvPr/>
        </p:nvSpPr>
        <p:spPr>
          <a:xfrm>
            <a:off x="4591728" y="350305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259E6-0029-D5F9-2AF3-9046B8083585}"/>
              </a:ext>
            </a:extLst>
          </p:cNvPr>
          <p:cNvCxnSpPr>
            <a:cxnSpLocks/>
          </p:cNvCxnSpPr>
          <p:nvPr/>
        </p:nvCxnSpPr>
        <p:spPr>
          <a:xfrm>
            <a:off x="3538851" y="1124950"/>
            <a:ext cx="0" cy="2553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48D9E-6ED0-7DDC-2D6D-1E8F7286A026}"/>
              </a:ext>
            </a:extLst>
          </p:cNvPr>
          <p:cNvSpPr txBox="1"/>
          <p:nvPr/>
        </p:nvSpPr>
        <p:spPr>
          <a:xfrm>
            <a:off x="3711133" y="343071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326D48-C8AA-9BF2-449F-4161B538DBE2}"/>
              </a:ext>
            </a:extLst>
          </p:cNvPr>
          <p:cNvCxnSpPr>
            <a:cxnSpLocks/>
          </p:cNvCxnSpPr>
          <p:nvPr/>
        </p:nvCxnSpPr>
        <p:spPr>
          <a:xfrm>
            <a:off x="3528218" y="3678865"/>
            <a:ext cx="1083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9C93B3-46DE-B8B3-F216-D92E3218705B}"/>
              </a:ext>
            </a:extLst>
          </p:cNvPr>
          <p:cNvCxnSpPr>
            <a:cxnSpLocks/>
          </p:cNvCxnSpPr>
          <p:nvPr/>
        </p:nvCxnSpPr>
        <p:spPr>
          <a:xfrm>
            <a:off x="1316614" y="4157463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75E1CC-9D1E-57E2-824A-CF28110BBA2E}"/>
              </a:ext>
            </a:extLst>
          </p:cNvPr>
          <p:cNvSpPr txBox="1"/>
          <p:nvPr/>
        </p:nvSpPr>
        <p:spPr>
          <a:xfrm>
            <a:off x="3732306" y="392060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5FA03A-BB97-1FA1-FE32-A8ED0C11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5" y="3994476"/>
            <a:ext cx="409524" cy="3238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3EACCE6-11F0-C01C-E47C-C1B6DE3B9D0B}"/>
              </a:ext>
            </a:extLst>
          </p:cNvPr>
          <p:cNvSpPr txBox="1"/>
          <p:nvPr/>
        </p:nvSpPr>
        <p:spPr>
          <a:xfrm>
            <a:off x="811613" y="3503056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A9FEC7-058D-37AD-734E-AC5AED207F45}"/>
              </a:ext>
            </a:extLst>
          </p:cNvPr>
          <p:cNvCxnSpPr>
            <a:cxnSpLocks/>
          </p:cNvCxnSpPr>
          <p:nvPr/>
        </p:nvCxnSpPr>
        <p:spPr>
          <a:xfrm>
            <a:off x="6717722" y="416575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96F36D-D009-35DE-BBCE-56381491ACF2}"/>
              </a:ext>
            </a:extLst>
          </p:cNvPr>
          <p:cNvSpPr txBox="1"/>
          <p:nvPr/>
        </p:nvSpPr>
        <p:spPr>
          <a:xfrm>
            <a:off x="6692943" y="393050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A49066-049C-1554-FDA2-7A01236CCC82}"/>
              </a:ext>
            </a:extLst>
          </p:cNvPr>
          <p:cNvSpPr txBox="1"/>
          <p:nvPr/>
        </p:nvSpPr>
        <p:spPr>
          <a:xfrm>
            <a:off x="7327781" y="3541850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</a:t>
            </a:r>
          </a:p>
          <a:p>
            <a:r>
              <a:rPr lang="en-US" sz="1200" b="1" dirty="0"/>
              <a:t>Entrance Dock Signals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2C8A5AB-6C37-89E6-1107-FBDC83BE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80" y="3991540"/>
            <a:ext cx="438095" cy="34285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BDBC23D-852D-7E55-3706-88B6F367F96F}"/>
              </a:ext>
            </a:extLst>
          </p:cNvPr>
          <p:cNvSpPr/>
          <p:nvPr/>
        </p:nvSpPr>
        <p:spPr>
          <a:xfrm>
            <a:off x="4628957" y="463350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64FBD0-59BF-9FB8-7CC7-348D2FA49EAE}"/>
              </a:ext>
            </a:extLst>
          </p:cNvPr>
          <p:cNvSpPr txBox="1"/>
          <p:nvPr/>
        </p:nvSpPr>
        <p:spPr>
          <a:xfrm>
            <a:off x="3664686" y="456565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3D84FE-6B56-9DAB-8184-93A807B5D28A}"/>
              </a:ext>
            </a:extLst>
          </p:cNvPr>
          <p:cNvCxnSpPr>
            <a:cxnSpLocks/>
          </p:cNvCxnSpPr>
          <p:nvPr/>
        </p:nvCxnSpPr>
        <p:spPr>
          <a:xfrm>
            <a:off x="3327994" y="4808890"/>
            <a:ext cx="1299332" cy="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52E8C9-FC23-721E-FBD4-4C7D318E7767}"/>
              </a:ext>
            </a:extLst>
          </p:cNvPr>
          <p:cNvSpPr txBox="1"/>
          <p:nvPr/>
        </p:nvSpPr>
        <p:spPr>
          <a:xfrm>
            <a:off x="3711132" y="50412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F06875-C115-FB66-0229-477A45CDC972}"/>
              </a:ext>
            </a:extLst>
          </p:cNvPr>
          <p:cNvCxnSpPr>
            <a:cxnSpLocks/>
          </p:cNvCxnSpPr>
          <p:nvPr/>
        </p:nvCxnSpPr>
        <p:spPr>
          <a:xfrm>
            <a:off x="6754951" y="529620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A41E12-6E48-6AD7-3BC1-E9DA9D3EE2EF}"/>
              </a:ext>
            </a:extLst>
          </p:cNvPr>
          <p:cNvSpPr txBox="1"/>
          <p:nvPr/>
        </p:nvSpPr>
        <p:spPr>
          <a:xfrm>
            <a:off x="6730172" y="506095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D6682F-979C-D3C0-EBE5-36976DB14ACD}"/>
              </a:ext>
            </a:extLst>
          </p:cNvPr>
          <p:cNvSpPr txBox="1"/>
          <p:nvPr/>
        </p:nvSpPr>
        <p:spPr>
          <a:xfrm>
            <a:off x="7336076" y="4599286"/>
            <a:ext cx="21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E4DFCCA-B8A3-E4BC-5FA0-4C65C555D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9" y="5121990"/>
            <a:ext cx="438095" cy="34285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9B44B7-1B4C-A996-89A7-9BA7EAE0B9DF}"/>
              </a:ext>
            </a:extLst>
          </p:cNvPr>
          <p:cNvCxnSpPr>
            <a:cxnSpLocks/>
          </p:cNvCxnSpPr>
          <p:nvPr/>
        </p:nvCxnSpPr>
        <p:spPr>
          <a:xfrm>
            <a:off x="3327994" y="1146357"/>
            <a:ext cx="0" cy="3662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679C1C-D202-6807-03AD-30EA6D2BE0F1}"/>
              </a:ext>
            </a:extLst>
          </p:cNvPr>
          <p:cNvCxnSpPr>
            <a:cxnSpLocks/>
          </p:cNvCxnSpPr>
          <p:nvPr/>
        </p:nvCxnSpPr>
        <p:spPr>
          <a:xfrm>
            <a:off x="1380591" y="530870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1392864-0EEC-7309-1EDF-9EF2F8DA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" y="5145715"/>
            <a:ext cx="409524" cy="32381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2992EE9-A4DE-7D31-38F0-C822F3284935}"/>
              </a:ext>
            </a:extLst>
          </p:cNvPr>
          <p:cNvSpPr txBox="1"/>
          <p:nvPr/>
        </p:nvSpPr>
        <p:spPr>
          <a:xfrm>
            <a:off x="875590" y="4654295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</p:spTree>
    <p:extLst>
      <p:ext uri="{BB962C8B-B14F-4D97-AF65-F5344CB8AC3E}">
        <p14:creationId xmlns:p14="http://schemas.microsoft.com/office/powerpoint/2010/main" val="619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498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2025-05-22T09:42:10Z</dcterms:created>
  <dcterms:modified xsi:type="dcterms:W3CDTF">2025-05-24T08:59:14Z</dcterms:modified>
</cp:coreProperties>
</file>