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9" r:id="rId5"/>
    <p:sldId id="258" r:id="rId6"/>
    <p:sldId id="259" r:id="rId7"/>
    <p:sldId id="260" r:id="rId8"/>
    <p:sldId id="261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7EE0D-03FE-41FA-B3B0-0034635591F3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E7A7-CE71-44B2-90E3-D9C359A51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1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4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4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svg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3AEFE-ED09-9747-F9D7-8EE44DB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47" y="4566216"/>
            <a:ext cx="4425256" cy="17589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403073" y="4878326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403073" y="5278835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489850" y="2012663"/>
            <a:ext cx="937173" cy="2882572"/>
          </a:xfrm>
          <a:prstGeom prst="bentConnector4">
            <a:avLst>
              <a:gd name="adj1" fmla="val -173163"/>
              <a:gd name="adj2" fmla="val 9025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1" y="3408574"/>
            <a:ext cx="913222" cy="1940961"/>
          </a:xfrm>
          <a:prstGeom prst="bentConnector3">
            <a:avLst>
              <a:gd name="adj1" fmla="val -250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424800" y="48934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205932" y="1629203"/>
            <a:ext cx="2252416" cy="4275978"/>
          </a:xfrm>
          <a:prstGeom prst="bentConnector3">
            <a:avLst>
              <a:gd name="adj1" fmla="val 773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1884808"/>
            <a:ext cx="1119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3888990" y="1610160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541" y="2618620"/>
            <a:ext cx="1188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3846115" y="2491289"/>
            <a:ext cx="1366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Area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2263" y="3496513"/>
            <a:ext cx="1098043" cy="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3801601" y="3409511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[off]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1148148" y="6273478"/>
            <a:ext cx="442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Fixed block automated control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 flipV="1">
            <a:off x="3322380" y="2105553"/>
            <a:ext cx="54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3884853" y="2019824"/>
            <a:ext cx="136620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Train entrance block signal </a:t>
            </a:r>
            <a:endParaRPr lang="en-SG" sz="11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5658525" y="773104"/>
            <a:ext cx="2845642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8937440" y="369961"/>
            <a:ext cx="29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</p:cNvCxnSpPr>
          <p:nvPr/>
        </p:nvCxnSpPr>
        <p:spPr>
          <a:xfrm>
            <a:off x="8744139" y="2023273"/>
            <a:ext cx="1606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5613768" y="2247513"/>
            <a:ext cx="28903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</p:cNvCxnSpPr>
          <p:nvPr/>
        </p:nvCxnSpPr>
        <p:spPr>
          <a:xfrm>
            <a:off x="8642970" y="6227454"/>
            <a:ext cx="1778851" cy="2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5" y="3594752"/>
            <a:ext cx="27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5540737" y="3276612"/>
            <a:ext cx="3096055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6298771" y="5200514"/>
            <a:ext cx="24448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4: Junction entrance block signal will turn OFF (green) to allow the train on orange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22352" y="491949"/>
            <a:ext cx="504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Senor-Signal physical wire connection and operating logic </a:t>
            </a:r>
            <a:endParaRPr lang="en-SG" sz="16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DC44AA5-BB05-FE38-E3D9-2EAD7B93F42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3403072" y="4949027"/>
            <a:ext cx="45329" cy="818180"/>
          </a:xfrm>
          <a:prstGeom prst="bentConnector4">
            <a:avLst>
              <a:gd name="adj1" fmla="val -504313"/>
              <a:gd name="adj2" fmla="val 97476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B260D8-EB02-7820-28E5-2DEC943717B9}"/>
              </a:ext>
            </a:extLst>
          </p:cNvPr>
          <p:cNvCxnSpPr>
            <a:cxnSpLocks/>
          </p:cNvCxnSpPr>
          <p:nvPr/>
        </p:nvCxnSpPr>
        <p:spPr>
          <a:xfrm>
            <a:off x="2281715" y="5349535"/>
            <a:ext cx="1212016" cy="771360"/>
          </a:xfrm>
          <a:prstGeom prst="bentConnector3">
            <a:avLst>
              <a:gd name="adj1" fmla="val -4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9396E6-5447-624C-E78D-3A589F4D18D2}"/>
              </a:ext>
            </a:extLst>
          </p:cNvPr>
          <p:cNvSpPr txBox="1"/>
          <p:nvPr/>
        </p:nvSpPr>
        <p:spPr>
          <a:xfrm>
            <a:off x="7646294" y="1753989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845C6F-5897-BD4C-A4FA-92D4C9E3C3EF}"/>
              </a:ext>
            </a:extLst>
          </p:cNvPr>
          <p:cNvSpPr txBox="1"/>
          <p:nvPr/>
        </p:nvSpPr>
        <p:spPr>
          <a:xfrm>
            <a:off x="7240651" y="6165559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[on]</a:t>
            </a:r>
            <a:endParaRPr lang="en-SG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36587-0CA6-13D2-7294-9F41E1BCB27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504167" y="1173440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5D5913-9EBB-CB66-E79C-8CB7FDF9D152}"/>
              </a:ext>
            </a:extLst>
          </p:cNvPr>
          <p:cNvCxnSpPr>
            <a:cxnSpLocks/>
          </p:cNvCxnSpPr>
          <p:nvPr/>
        </p:nvCxnSpPr>
        <p:spPr>
          <a:xfrm flipV="1">
            <a:off x="8501174" y="2531465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5D8142-8CA2-EE5E-F53D-02401865C0D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636792" y="3692111"/>
            <a:ext cx="307557" cy="512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92A7E2-5549-D57D-3EDC-9B93CE5AC8CE}"/>
              </a:ext>
            </a:extLst>
          </p:cNvPr>
          <p:cNvCxnSpPr>
            <a:cxnSpLocks/>
          </p:cNvCxnSpPr>
          <p:nvPr/>
        </p:nvCxnSpPr>
        <p:spPr>
          <a:xfrm>
            <a:off x="8715625" y="5571920"/>
            <a:ext cx="29969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E53849F-5870-0538-ECAE-DD745F3C1936}"/>
              </a:ext>
            </a:extLst>
          </p:cNvPr>
          <p:cNvSpPr/>
          <p:nvPr/>
        </p:nvSpPr>
        <p:spPr>
          <a:xfrm>
            <a:off x="6636190" y="1753989"/>
            <a:ext cx="160057" cy="351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AFBF1E9-EAA9-C4B3-F7BD-48E6BB863D26}"/>
              </a:ext>
            </a:extLst>
          </p:cNvPr>
          <p:cNvSpPr/>
          <p:nvPr/>
        </p:nvSpPr>
        <p:spPr>
          <a:xfrm>
            <a:off x="6656844" y="2974502"/>
            <a:ext cx="139404" cy="246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07AF0B8-11C6-F2E4-63C5-48A12ECEB489}"/>
              </a:ext>
            </a:extLst>
          </p:cNvPr>
          <p:cNvSpPr/>
          <p:nvPr/>
        </p:nvSpPr>
        <p:spPr>
          <a:xfrm>
            <a:off x="7956963" y="4217446"/>
            <a:ext cx="125374" cy="849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AA85D6A-22C7-79B5-90E3-C74AB5AD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939" y="1417450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C0F0E0C4-41FA-7719-4E4D-2AF74CEB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1242" y="1399529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B983EE-DEEC-15A8-1028-71F600B0993F}"/>
              </a:ext>
            </a:extLst>
          </p:cNvPr>
          <p:cNvSpPr/>
          <p:nvPr/>
        </p:nvSpPr>
        <p:spPr>
          <a:xfrm>
            <a:off x="1063891" y="92117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919DFD-85A9-F620-1AD3-4E5894A79A07}"/>
              </a:ext>
            </a:extLst>
          </p:cNvPr>
          <p:cNvSpPr/>
          <p:nvPr/>
        </p:nvSpPr>
        <p:spPr>
          <a:xfrm>
            <a:off x="1095894" y="95545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E4E63-8E56-42FC-C187-88482AA6EFD1}"/>
              </a:ext>
            </a:extLst>
          </p:cNvPr>
          <p:cNvSpPr/>
          <p:nvPr/>
        </p:nvSpPr>
        <p:spPr>
          <a:xfrm>
            <a:off x="1283347" y="95545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029120-CE50-CE45-9C5C-053DF36710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69630" y="1143211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8C78-AAA5-C2D7-64AC-6D402569B396}"/>
              </a:ext>
            </a:extLst>
          </p:cNvPr>
          <p:cNvSpPr/>
          <p:nvPr/>
        </p:nvSpPr>
        <p:spPr>
          <a:xfrm>
            <a:off x="859540" y="1747072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95765-4803-B063-7D1F-BB562AD6C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98" y="3046892"/>
            <a:ext cx="3200000" cy="14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3B865-CD5A-9A28-F017-CAF89C99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12" y="3589133"/>
            <a:ext cx="939854" cy="939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12B33-7A5A-3B6E-F111-D39922C10793}"/>
              </a:ext>
            </a:extLst>
          </p:cNvPr>
          <p:cNvSpPr txBox="1"/>
          <p:nvPr/>
        </p:nvSpPr>
        <p:spPr>
          <a:xfrm>
            <a:off x="1428977" y="1208519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992A0-640B-B9D2-7CE9-4F8858001F1E}"/>
              </a:ext>
            </a:extLst>
          </p:cNvPr>
          <p:cNvSpPr txBox="1"/>
          <p:nvPr/>
        </p:nvSpPr>
        <p:spPr>
          <a:xfrm>
            <a:off x="4030606" y="1224945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B4DFB-AE79-1488-C785-8E1A1DAAFB16}"/>
              </a:ext>
            </a:extLst>
          </p:cNvPr>
          <p:cNvSpPr txBox="1"/>
          <p:nvPr/>
        </p:nvSpPr>
        <p:spPr>
          <a:xfrm>
            <a:off x="905550" y="5796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3CA8D4-5D2C-835E-E9E3-7E31454BBD46}"/>
              </a:ext>
            </a:extLst>
          </p:cNvPr>
          <p:cNvCxnSpPr/>
          <p:nvPr/>
        </p:nvCxnSpPr>
        <p:spPr>
          <a:xfrm>
            <a:off x="936903" y="2107805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3E808E-800C-4DA5-88C3-9268A82E4CF0}"/>
              </a:ext>
            </a:extLst>
          </p:cNvPr>
          <p:cNvCxnSpPr>
            <a:cxnSpLocks/>
          </p:cNvCxnSpPr>
          <p:nvPr/>
        </p:nvCxnSpPr>
        <p:spPr>
          <a:xfrm>
            <a:off x="859540" y="2296781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D6C8E9-B8EF-D01B-60BE-3D5ABF8E1375}"/>
              </a:ext>
            </a:extLst>
          </p:cNvPr>
          <p:cNvCxnSpPr>
            <a:cxnSpLocks/>
          </p:cNvCxnSpPr>
          <p:nvPr/>
        </p:nvCxnSpPr>
        <p:spPr>
          <a:xfrm>
            <a:off x="859540" y="2497949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CC1D7-BF7B-9E46-970A-68E6B0528E69}"/>
              </a:ext>
            </a:extLst>
          </p:cNvPr>
          <p:cNvCxnSpPr>
            <a:cxnSpLocks/>
          </p:cNvCxnSpPr>
          <p:nvPr/>
        </p:nvCxnSpPr>
        <p:spPr>
          <a:xfrm>
            <a:off x="1612531" y="1705484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3D3ADD-9354-0C04-0110-D3DB79ECA8E6}"/>
              </a:ext>
            </a:extLst>
          </p:cNvPr>
          <p:cNvCxnSpPr>
            <a:cxnSpLocks/>
          </p:cNvCxnSpPr>
          <p:nvPr/>
        </p:nvCxnSpPr>
        <p:spPr>
          <a:xfrm>
            <a:off x="4435834" y="1831460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BEB5B8-1408-6475-0B28-7A18580C9B7B}"/>
              </a:ext>
            </a:extLst>
          </p:cNvPr>
          <p:cNvCxnSpPr>
            <a:cxnSpLocks/>
          </p:cNvCxnSpPr>
          <p:nvPr/>
        </p:nvCxnSpPr>
        <p:spPr>
          <a:xfrm>
            <a:off x="5108146" y="2090416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80FB3E-8A8F-E074-A05F-7B2969543C88}"/>
              </a:ext>
            </a:extLst>
          </p:cNvPr>
          <p:cNvCxnSpPr>
            <a:cxnSpLocks/>
          </p:cNvCxnSpPr>
          <p:nvPr/>
        </p:nvCxnSpPr>
        <p:spPr>
          <a:xfrm>
            <a:off x="2184640" y="2497949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909CC-25CC-D757-403D-DA55CF1DAC20}"/>
              </a:ext>
            </a:extLst>
          </p:cNvPr>
          <p:cNvCxnSpPr>
            <a:cxnSpLocks/>
          </p:cNvCxnSpPr>
          <p:nvPr/>
        </p:nvCxnSpPr>
        <p:spPr>
          <a:xfrm>
            <a:off x="2184640" y="4316944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6D9B3C-6B9B-2E0B-5D17-F288EC48D4B4}"/>
              </a:ext>
            </a:extLst>
          </p:cNvPr>
          <p:cNvCxnSpPr>
            <a:cxnSpLocks/>
          </p:cNvCxnSpPr>
          <p:nvPr/>
        </p:nvCxnSpPr>
        <p:spPr>
          <a:xfrm>
            <a:off x="2743339" y="2296781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605D0A-C0AB-0E51-0B4F-8A650BB1FD4E}"/>
              </a:ext>
            </a:extLst>
          </p:cNvPr>
          <p:cNvCxnSpPr/>
          <p:nvPr/>
        </p:nvCxnSpPr>
        <p:spPr>
          <a:xfrm flipH="1">
            <a:off x="1834402" y="3829568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617DE16-D55E-ADA5-EF83-51C3D5034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676" y="2827241"/>
            <a:ext cx="476190" cy="4095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CC1D5D-472E-F9AF-77AD-D2446574341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005771" y="3270098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BCC380-5933-033C-192D-DCB7B2286E30}"/>
              </a:ext>
            </a:extLst>
          </p:cNvPr>
          <p:cNvCxnSpPr>
            <a:cxnSpLocks/>
          </p:cNvCxnSpPr>
          <p:nvPr/>
        </p:nvCxnSpPr>
        <p:spPr>
          <a:xfrm>
            <a:off x="936097" y="2296781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9E6B8-95A8-4FB2-A4F9-1276754C802D}"/>
              </a:ext>
            </a:extLst>
          </p:cNvPr>
          <p:cNvCxnSpPr>
            <a:cxnSpLocks/>
          </p:cNvCxnSpPr>
          <p:nvPr/>
        </p:nvCxnSpPr>
        <p:spPr>
          <a:xfrm>
            <a:off x="1087672" y="2497949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8DCE6A-789D-F7C9-2835-D91998C8F30E}"/>
              </a:ext>
            </a:extLst>
          </p:cNvPr>
          <p:cNvSpPr/>
          <p:nvPr/>
        </p:nvSpPr>
        <p:spPr>
          <a:xfrm>
            <a:off x="911815" y="22683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85DEAB-4767-8C41-A210-B78ADC393F6D}"/>
              </a:ext>
            </a:extLst>
          </p:cNvPr>
          <p:cNvSpPr/>
          <p:nvPr/>
        </p:nvSpPr>
        <p:spPr>
          <a:xfrm>
            <a:off x="1230669" y="20474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AD8E13-3914-A8B7-249F-BFF948979ED0}"/>
              </a:ext>
            </a:extLst>
          </p:cNvPr>
          <p:cNvSpPr/>
          <p:nvPr/>
        </p:nvSpPr>
        <p:spPr>
          <a:xfrm>
            <a:off x="1584645" y="2259805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00281F-3D3B-26DF-2E20-390CB1722BC1}"/>
              </a:ext>
            </a:extLst>
          </p:cNvPr>
          <p:cNvSpPr/>
          <p:nvPr/>
        </p:nvSpPr>
        <p:spPr>
          <a:xfrm>
            <a:off x="1056499" y="246265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0D3B98-0BB8-28E6-8FFE-3C38A665074C}"/>
              </a:ext>
            </a:extLst>
          </p:cNvPr>
          <p:cNvSpPr/>
          <p:nvPr/>
        </p:nvSpPr>
        <p:spPr>
          <a:xfrm>
            <a:off x="2152847" y="24718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21E01C-3E4B-BEFB-88B9-4B41E896E93B}"/>
              </a:ext>
            </a:extLst>
          </p:cNvPr>
          <p:cNvSpPr/>
          <p:nvPr/>
        </p:nvSpPr>
        <p:spPr>
          <a:xfrm>
            <a:off x="2710089" y="22711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17BD7-1CAF-B7AC-E2D1-89EAEB0F30F3}"/>
              </a:ext>
            </a:extLst>
          </p:cNvPr>
          <p:cNvSpPr/>
          <p:nvPr/>
        </p:nvSpPr>
        <p:spPr>
          <a:xfrm>
            <a:off x="4404661" y="245187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C141F6-7611-7CBE-2DE7-63B1E9863808}"/>
              </a:ext>
            </a:extLst>
          </p:cNvPr>
          <p:cNvSpPr/>
          <p:nvPr/>
        </p:nvSpPr>
        <p:spPr>
          <a:xfrm>
            <a:off x="5069369" y="2075270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6B6FA2-37C7-6518-5045-1E1D1869A00D}"/>
              </a:ext>
            </a:extLst>
          </p:cNvPr>
          <p:cNvSpPr/>
          <p:nvPr/>
        </p:nvSpPr>
        <p:spPr>
          <a:xfrm>
            <a:off x="974161" y="377156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Wireless router with solid fill">
            <a:extLst>
              <a:ext uri="{FF2B5EF4-FFF2-40B4-BE49-F238E27FC236}">
                <a16:creationId xmlns:a16="http://schemas.microsoft.com/office/drawing/2014/main" id="{8089DF6C-D64C-8CB5-F036-92DCA018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955" y="1399091"/>
            <a:ext cx="329184" cy="329184"/>
          </a:xfrm>
          <a:prstGeom prst="rect">
            <a:avLst/>
          </a:prstGeom>
        </p:spPr>
      </p:pic>
      <p:pic>
        <p:nvPicPr>
          <p:cNvPr id="40" name="Graphic 39" descr="Wireless router with solid fill">
            <a:extLst>
              <a:ext uri="{FF2B5EF4-FFF2-40B4-BE49-F238E27FC236}">
                <a16:creationId xmlns:a16="http://schemas.microsoft.com/office/drawing/2014/main" id="{217FD2BE-9B67-4E99-C88A-25AC5279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7258" y="1381170"/>
            <a:ext cx="329184" cy="3291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379378-8672-CCB8-CF1A-F221D095F181}"/>
              </a:ext>
            </a:extLst>
          </p:cNvPr>
          <p:cNvSpPr/>
          <p:nvPr/>
        </p:nvSpPr>
        <p:spPr>
          <a:xfrm>
            <a:off x="7109907" y="90281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2148FC-4E2D-E81E-890C-6BD199D5B581}"/>
              </a:ext>
            </a:extLst>
          </p:cNvPr>
          <p:cNvSpPr/>
          <p:nvPr/>
        </p:nvSpPr>
        <p:spPr>
          <a:xfrm>
            <a:off x="7141910" y="93710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3AA88-B94C-9D2F-8B4C-77FECE74A5A7}"/>
              </a:ext>
            </a:extLst>
          </p:cNvPr>
          <p:cNvSpPr/>
          <p:nvPr/>
        </p:nvSpPr>
        <p:spPr>
          <a:xfrm>
            <a:off x="7329363" y="93710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924239-1E31-50E8-59FC-C8E37B2F3A6A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315646" y="112485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C9515C9-2141-BDEE-3C3B-8EC5083BD161}"/>
              </a:ext>
            </a:extLst>
          </p:cNvPr>
          <p:cNvSpPr/>
          <p:nvPr/>
        </p:nvSpPr>
        <p:spPr>
          <a:xfrm>
            <a:off x="6905556" y="172871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97A6EF-3FFB-CAFF-9324-EC0D806F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614" y="3028533"/>
            <a:ext cx="3200000" cy="14190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353953A-CCE5-76CE-B51B-6DD5B8778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028" y="3570774"/>
            <a:ext cx="939854" cy="9398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C36D7CD-FA15-6100-EAAC-3E3C3ED86976}"/>
              </a:ext>
            </a:extLst>
          </p:cNvPr>
          <p:cNvSpPr txBox="1"/>
          <p:nvPr/>
        </p:nvSpPr>
        <p:spPr>
          <a:xfrm>
            <a:off x="7474993" y="119016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1E109D-92B0-5D8E-7E14-5D93DF36FBC5}"/>
              </a:ext>
            </a:extLst>
          </p:cNvPr>
          <p:cNvSpPr txBox="1"/>
          <p:nvPr/>
        </p:nvSpPr>
        <p:spPr>
          <a:xfrm>
            <a:off x="10076622" y="120658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BDD36-DF68-B78F-DBE6-2CA0A7AEF666}"/>
              </a:ext>
            </a:extLst>
          </p:cNvPr>
          <p:cNvSpPr txBox="1"/>
          <p:nvPr/>
        </p:nvSpPr>
        <p:spPr>
          <a:xfrm>
            <a:off x="6951566" y="56131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B4A189-E8CF-E84A-D73C-F39260B6D953}"/>
              </a:ext>
            </a:extLst>
          </p:cNvPr>
          <p:cNvCxnSpPr/>
          <p:nvPr/>
        </p:nvCxnSpPr>
        <p:spPr>
          <a:xfrm>
            <a:off x="6982919" y="208944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8FF2D0-4008-983F-6A8A-1E593C5846DF}"/>
              </a:ext>
            </a:extLst>
          </p:cNvPr>
          <p:cNvCxnSpPr>
            <a:cxnSpLocks/>
          </p:cNvCxnSpPr>
          <p:nvPr/>
        </p:nvCxnSpPr>
        <p:spPr>
          <a:xfrm>
            <a:off x="6905556" y="227842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A8CDA-694B-3D7C-102C-6D17C82CB599}"/>
              </a:ext>
            </a:extLst>
          </p:cNvPr>
          <p:cNvCxnSpPr>
            <a:cxnSpLocks/>
          </p:cNvCxnSpPr>
          <p:nvPr/>
        </p:nvCxnSpPr>
        <p:spPr>
          <a:xfrm>
            <a:off x="6905556" y="247959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383277-BF66-8E38-42EF-0F5F5FC86457}"/>
              </a:ext>
            </a:extLst>
          </p:cNvPr>
          <p:cNvCxnSpPr>
            <a:cxnSpLocks/>
          </p:cNvCxnSpPr>
          <p:nvPr/>
        </p:nvCxnSpPr>
        <p:spPr>
          <a:xfrm>
            <a:off x="7658547" y="168712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A85AC9-7785-88E1-5D71-BB525A72BBCD}"/>
              </a:ext>
            </a:extLst>
          </p:cNvPr>
          <p:cNvCxnSpPr>
            <a:cxnSpLocks/>
          </p:cNvCxnSpPr>
          <p:nvPr/>
        </p:nvCxnSpPr>
        <p:spPr>
          <a:xfrm>
            <a:off x="10481850" y="181310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17DA1-6302-9D6F-4E3E-A9EAA229F2EF}"/>
              </a:ext>
            </a:extLst>
          </p:cNvPr>
          <p:cNvCxnSpPr>
            <a:cxnSpLocks/>
          </p:cNvCxnSpPr>
          <p:nvPr/>
        </p:nvCxnSpPr>
        <p:spPr>
          <a:xfrm>
            <a:off x="11154162" y="207205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076F85-31D3-AA34-4200-7B67723819D8}"/>
              </a:ext>
            </a:extLst>
          </p:cNvPr>
          <p:cNvCxnSpPr>
            <a:cxnSpLocks/>
          </p:cNvCxnSpPr>
          <p:nvPr/>
        </p:nvCxnSpPr>
        <p:spPr>
          <a:xfrm>
            <a:off x="8230656" y="247959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687786-DBD0-FCCF-7B51-5B4351146CDD}"/>
              </a:ext>
            </a:extLst>
          </p:cNvPr>
          <p:cNvCxnSpPr>
            <a:cxnSpLocks/>
          </p:cNvCxnSpPr>
          <p:nvPr/>
        </p:nvCxnSpPr>
        <p:spPr>
          <a:xfrm>
            <a:off x="8230656" y="429858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3DC6EB-23E8-7CB0-9E32-90365DEC2413}"/>
              </a:ext>
            </a:extLst>
          </p:cNvPr>
          <p:cNvCxnSpPr>
            <a:cxnSpLocks/>
          </p:cNvCxnSpPr>
          <p:nvPr/>
        </p:nvCxnSpPr>
        <p:spPr>
          <a:xfrm>
            <a:off x="8789355" y="227842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8E7932-0B83-E8EC-73C6-CB7EFD02F0B3}"/>
              </a:ext>
            </a:extLst>
          </p:cNvPr>
          <p:cNvCxnSpPr/>
          <p:nvPr/>
        </p:nvCxnSpPr>
        <p:spPr>
          <a:xfrm flipH="1">
            <a:off x="7880418" y="381120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0B28C2DA-D6FE-4D2A-47D7-AB74AC0E0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8319" y="2643707"/>
            <a:ext cx="476190" cy="40952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86CC5-BC4D-A852-CFE3-DA8E49302798}"/>
              </a:ext>
            </a:extLst>
          </p:cNvPr>
          <p:cNvCxnSpPr>
            <a:cxnSpLocks/>
          </p:cNvCxnSpPr>
          <p:nvPr/>
        </p:nvCxnSpPr>
        <p:spPr>
          <a:xfrm flipH="1" flipV="1">
            <a:off x="7042176" y="3596596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C4EBBF-6620-DF5D-0C69-06D487AD19FB}"/>
              </a:ext>
            </a:extLst>
          </p:cNvPr>
          <p:cNvCxnSpPr>
            <a:cxnSpLocks/>
          </p:cNvCxnSpPr>
          <p:nvPr/>
        </p:nvCxnSpPr>
        <p:spPr>
          <a:xfrm>
            <a:off x="7030274" y="2278995"/>
            <a:ext cx="806" cy="38704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57D925-26EB-A882-FA84-4B3EC0B1F301}"/>
              </a:ext>
            </a:extLst>
          </p:cNvPr>
          <p:cNvCxnSpPr>
            <a:cxnSpLocks/>
          </p:cNvCxnSpPr>
          <p:nvPr/>
        </p:nvCxnSpPr>
        <p:spPr>
          <a:xfrm flipH="1">
            <a:off x="7176195" y="2480163"/>
            <a:ext cx="5654" cy="1766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9F51-666B-4C9C-78CF-79D664D0D1CA}"/>
              </a:ext>
            </a:extLst>
          </p:cNvPr>
          <p:cNvSpPr/>
          <p:nvPr/>
        </p:nvSpPr>
        <p:spPr>
          <a:xfrm>
            <a:off x="7005992" y="225056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FB714A-EF23-D827-3010-C725CAB5AA9F}"/>
              </a:ext>
            </a:extLst>
          </p:cNvPr>
          <p:cNvSpPr/>
          <p:nvPr/>
        </p:nvSpPr>
        <p:spPr>
          <a:xfrm>
            <a:off x="7276685" y="20290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0DF3CA-BA6E-6196-0557-5DB41D10BB9F}"/>
              </a:ext>
            </a:extLst>
          </p:cNvPr>
          <p:cNvSpPr/>
          <p:nvPr/>
        </p:nvSpPr>
        <p:spPr>
          <a:xfrm>
            <a:off x="7630661" y="224144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4B45F7-EADA-2878-464B-9DF937712D2B}"/>
              </a:ext>
            </a:extLst>
          </p:cNvPr>
          <p:cNvSpPr/>
          <p:nvPr/>
        </p:nvSpPr>
        <p:spPr>
          <a:xfrm>
            <a:off x="7150676" y="2444867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0A0CF7-7F68-1409-60AD-2E2B7D712A5C}"/>
              </a:ext>
            </a:extLst>
          </p:cNvPr>
          <p:cNvSpPr/>
          <p:nvPr/>
        </p:nvSpPr>
        <p:spPr>
          <a:xfrm>
            <a:off x="8198863" y="24534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BAB496-0BC4-CD62-30C0-BAFB00EC5A07}"/>
              </a:ext>
            </a:extLst>
          </p:cNvPr>
          <p:cNvSpPr/>
          <p:nvPr/>
        </p:nvSpPr>
        <p:spPr>
          <a:xfrm>
            <a:off x="8756105" y="225282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F0F1B6-5767-3296-394E-C00188344BC1}"/>
              </a:ext>
            </a:extLst>
          </p:cNvPr>
          <p:cNvSpPr/>
          <p:nvPr/>
        </p:nvSpPr>
        <p:spPr>
          <a:xfrm>
            <a:off x="10450677" y="243351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DEFE202-9C53-5702-37F5-CFA7BC24FB8A}"/>
              </a:ext>
            </a:extLst>
          </p:cNvPr>
          <p:cNvSpPr/>
          <p:nvPr/>
        </p:nvSpPr>
        <p:spPr>
          <a:xfrm>
            <a:off x="11115385" y="20569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73BBD3-200E-FB03-9E72-8FF5DA01D674}"/>
              </a:ext>
            </a:extLst>
          </p:cNvPr>
          <p:cNvSpPr/>
          <p:nvPr/>
        </p:nvSpPr>
        <p:spPr>
          <a:xfrm>
            <a:off x="7020177" y="37532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C3C2F11-982E-14B4-4D2E-75A888F5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5932" y="3185872"/>
            <a:ext cx="476190" cy="428571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72AE72-34E5-8524-7392-15C253FC72E6}"/>
              </a:ext>
            </a:extLst>
          </p:cNvPr>
          <p:cNvCxnSpPr>
            <a:cxnSpLocks/>
          </p:cNvCxnSpPr>
          <p:nvPr/>
        </p:nvCxnSpPr>
        <p:spPr>
          <a:xfrm flipH="1" flipV="1">
            <a:off x="7109907" y="3063932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682DE7B4-A620-CBA0-1E5F-517BF2245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737" y="4807597"/>
            <a:ext cx="2797777" cy="1604059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6D1A16F-D277-DBC3-C441-B573E9360743}"/>
              </a:ext>
            </a:extLst>
          </p:cNvPr>
          <p:cNvCxnSpPr>
            <a:cxnSpLocks/>
            <a:endCxn id="83" idx="1"/>
          </p:cNvCxnSpPr>
          <p:nvPr/>
        </p:nvCxnSpPr>
        <p:spPr>
          <a:xfrm rot="5400000">
            <a:off x="5356316" y="4013484"/>
            <a:ext cx="2447565" cy="744721"/>
          </a:xfrm>
          <a:prstGeom prst="bentConnector4">
            <a:avLst>
              <a:gd name="adj1" fmla="val -820"/>
              <a:gd name="adj2" fmla="val 1306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Construction worker male with solid fill">
            <a:extLst>
              <a:ext uri="{FF2B5EF4-FFF2-40B4-BE49-F238E27FC236}">
                <a16:creationId xmlns:a16="http://schemas.microsoft.com/office/drawing/2014/main" id="{84BEB41A-BD40-70EF-AAE9-3E4591493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0729" y="5033173"/>
            <a:ext cx="1152907" cy="1152907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C384DFDA-BA85-BFD4-1B90-9E6B74B06CBF}"/>
              </a:ext>
            </a:extLst>
          </p:cNvPr>
          <p:cNvSpPr/>
          <p:nvPr/>
        </p:nvSpPr>
        <p:spPr>
          <a:xfrm>
            <a:off x="5756744" y="2161279"/>
            <a:ext cx="744721" cy="39657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A2CA92-9F0C-050F-C657-CC82491C7A75}"/>
              </a:ext>
            </a:extLst>
          </p:cNvPr>
          <p:cNvSpPr txBox="1"/>
          <p:nvPr/>
        </p:nvSpPr>
        <p:spPr>
          <a:xfrm>
            <a:off x="1619560" y="534618"/>
            <a:ext cx="408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Track Block Controller Circuit Diagram without ATC override function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59658D-1573-F574-E568-759A5164774B}"/>
              </a:ext>
            </a:extLst>
          </p:cNvPr>
          <p:cNvSpPr txBox="1"/>
          <p:nvPr/>
        </p:nvSpPr>
        <p:spPr>
          <a:xfrm>
            <a:off x="7693007" y="528908"/>
            <a:ext cx="39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Track Block Controller Circuit Diagram with ATC override function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9B229FD-0ABF-BFEC-74B3-0B0EB64BFB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60" y="4825956"/>
            <a:ext cx="3811181" cy="1542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1FB5783-B33B-67A2-BDBE-AACCC0AE7FF9}"/>
              </a:ext>
            </a:extLst>
          </p:cNvPr>
          <p:cNvSpPr txBox="1"/>
          <p:nvPr/>
        </p:nvSpPr>
        <p:spPr>
          <a:xfrm>
            <a:off x="1036508" y="4586308"/>
            <a:ext cx="4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Controller Ladder Diagram with ATC override function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F26016-E657-0899-9705-D9E3E49D594E}"/>
              </a:ext>
            </a:extLst>
          </p:cNvPr>
          <p:cNvSpPr txBox="1"/>
          <p:nvPr/>
        </p:nvSpPr>
        <p:spPr>
          <a:xfrm>
            <a:off x="6205432" y="4489089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HQ Control HMI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EB6EB6D-E34F-2BF3-320E-FD22D47C5D66}"/>
              </a:ext>
            </a:extLst>
          </p:cNvPr>
          <p:cNvSpPr/>
          <p:nvPr/>
        </p:nvSpPr>
        <p:spPr>
          <a:xfrm rot="10800000">
            <a:off x="9082284" y="5464727"/>
            <a:ext cx="564369" cy="307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5351A6-3B30-6BE0-E7FC-057A0B70E34D}"/>
              </a:ext>
            </a:extLst>
          </p:cNvPr>
          <p:cNvSpPr txBox="1"/>
          <p:nvPr/>
        </p:nvSpPr>
        <p:spPr>
          <a:xfrm>
            <a:off x="9364468" y="4687456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Railway HQ Operator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7650CB-18D9-1D2C-C5AD-0398BDDF8C30}"/>
              </a:ext>
            </a:extLst>
          </p:cNvPr>
          <p:cNvSpPr/>
          <p:nvPr/>
        </p:nvSpPr>
        <p:spPr>
          <a:xfrm>
            <a:off x="6272664" y="2603256"/>
            <a:ext cx="1440539" cy="149511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45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68741E8-1C96-B8BD-563F-CF411801F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30" y="3022967"/>
            <a:ext cx="10552381" cy="136190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297E6-27DD-0B8B-761A-94267B7DC232}"/>
              </a:ext>
            </a:extLst>
          </p:cNvPr>
          <p:cNvCxnSpPr>
            <a:cxnSpLocks/>
          </p:cNvCxnSpPr>
          <p:nvPr/>
        </p:nvCxnSpPr>
        <p:spPr>
          <a:xfrm flipV="1">
            <a:off x="3234956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90806F-5053-50D7-363E-F2371B4E3F13}"/>
              </a:ext>
            </a:extLst>
          </p:cNvPr>
          <p:cNvSpPr txBox="1"/>
          <p:nvPr/>
        </p:nvSpPr>
        <p:spPr>
          <a:xfrm>
            <a:off x="2391558" y="4489704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DBF57-0DED-35B9-7390-BDCA27389D9A}"/>
              </a:ext>
            </a:extLst>
          </p:cNvPr>
          <p:cNvSpPr/>
          <p:nvPr/>
        </p:nvSpPr>
        <p:spPr>
          <a:xfrm>
            <a:off x="3883219" y="3703919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472CC7-0868-0C59-92A2-379FD00745E2}"/>
              </a:ext>
            </a:extLst>
          </p:cNvPr>
          <p:cNvCxnSpPr>
            <a:cxnSpLocks/>
          </p:cNvCxnSpPr>
          <p:nvPr/>
        </p:nvCxnSpPr>
        <p:spPr>
          <a:xfrm flipV="1">
            <a:off x="4393318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B1F7BE-A04D-A029-38E3-5438C408D4A9}"/>
              </a:ext>
            </a:extLst>
          </p:cNvPr>
          <p:cNvSpPr/>
          <p:nvPr/>
        </p:nvSpPr>
        <p:spPr>
          <a:xfrm>
            <a:off x="8444176" y="3703919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F9EB25-8617-8139-BBD3-CC238D938DA6}"/>
              </a:ext>
            </a:extLst>
          </p:cNvPr>
          <p:cNvSpPr/>
          <p:nvPr/>
        </p:nvSpPr>
        <p:spPr>
          <a:xfrm>
            <a:off x="5070668" y="3703919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4BE24-901A-4F19-39C8-7CED698B2530}"/>
              </a:ext>
            </a:extLst>
          </p:cNvPr>
          <p:cNvSpPr txBox="1"/>
          <p:nvPr/>
        </p:nvSpPr>
        <p:spPr>
          <a:xfrm>
            <a:off x="4029118" y="4489704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023641-9559-2548-5828-44BF633246A1}"/>
              </a:ext>
            </a:extLst>
          </p:cNvPr>
          <p:cNvCxnSpPr>
            <a:cxnSpLocks/>
          </p:cNvCxnSpPr>
          <p:nvPr/>
        </p:nvCxnSpPr>
        <p:spPr>
          <a:xfrm flipV="1">
            <a:off x="5807069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A1E93-D331-F98C-A6A4-FBE04C057BFD}"/>
              </a:ext>
            </a:extLst>
          </p:cNvPr>
          <p:cNvSpPr txBox="1"/>
          <p:nvPr/>
        </p:nvSpPr>
        <p:spPr>
          <a:xfrm>
            <a:off x="5527820" y="4514626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D61E25-AA3A-F86D-ACF0-6B1F13255814}"/>
              </a:ext>
            </a:extLst>
          </p:cNvPr>
          <p:cNvCxnSpPr>
            <a:cxnSpLocks/>
          </p:cNvCxnSpPr>
          <p:nvPr/>
        </p:nvCxnSpPr>
        <p:spPr>
          <a:xfrm flipV="1">
            <a:off x="8634653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CFF3E4-707F-1894-2566-58871D9F63A9}"/>
              </a:ext>
            </a:extLst>
          </p:cNvPr>
          <p:cNvSpPr txBox="1"/>
          <p:nvPr/>
        </p:nvSpPr>
        <p:spPr>
          <a:xfrm>
            <a:off x="8316676" y="4486394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BA2BA1-6EED-06E6-FB59-EB3545980CFD}"/>
              </a:ext>
            </a:extLst>
          </p:cNvPr>
          <p:cNvCxnSpPr>
            <a:cxnSpLocks/>
          </p:cNvCxnSpPr>
          <p:nvPr/>
        </p:nvCxnSpPr>
        <p:spPr>
          <a:xfrm>
            <a:off x="3800923" y="2977986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0CA7097-A3EA-4859-2C66-F9B48CFB845E}"/>
              </a:ext>
            </a:extLst>
          </p:cNvPr>
          <p:cNvSpPr txBox="1"/>
          <p:nvPr/>
        </p:nvSpPr>
        <p:spPr>
          <a:xfrm>
            <a:off x="2288709" y="2754172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A04DE-F118-31C0-19FD-0EFF13FECCA4}"/>
              </a:ext>
            </a:extLst>
          </p:cNvPr>
          <p:cNvCxnSpPr>
            <a:cxnSpLocks/>
          </p:cNvCxnSpPr>
          <p:nvPr/>
        </p:nvCxnSpPr>
        <p:spPr>
          <a:xfrm>
            <a:off x="8366827" y="2968887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C2D8BB-D6E1-09A2-5225-3132B973E07C}"/>
              </a:ext>
            </a:extLst>
          </p:cNvPr>
          <p:cNvSpPr txBox="1"/>
          <p:nvPr/>
        </p:nvSpPr>
        <p:spPr>
          <a:xfrm>
            <a:off x="7628304" y="2704489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7BB330-8F27-1181-BA17-BADA97DC6CB1}"/>
              </a:ext>
            </a:extLst>
          </p:cNvPr>
          <p:cNvSpPr/>
          <p:nvPr/>
        </p:nvSpPr>
        <p:spPr>
          <a:xfrm>
            <a:off x="6095236" y="3703918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204148-878B-6280-C9D1-AC4F5D2E3C86}"/>
              </a:ext>
            </a:extLst>
          </p:cNvPr>
          <p:cNvCxnSpPr>
            <a:cxnSpLocks/>
          </p:cNvCxnSpPr>
          <p:nvPr/>
        </p:nvCxnSpPr>
        <p:spPr>
          <a:xfrm flipV="1">
            <a:off x="6179553" y="4036357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392C22-3D92-7EA7-52FC-6455011D80B8}"/>
              </a:ext>
            </a:extLst>
          </p:cNvPr>
          <p:cNvCxnSpPr>
            <a:cxnSpLocks/>
          </p:cNvCxnSpPr>
          <p:nvPr/>
        </p:nvCxnSpPr>
        <p:spPr>
          <a:xfrm>
            <a:off x="4518359" y="2966099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CC3932-D87C-FD0C-5921-5C1D474DE637}"/>
              </a:ext>
            </a:extLst>
          </p:cNvPr>
          <p:cNvSpPr txBox="1"/>
          <p:nvPr/>
        </p:nvSpPr>
        <p:spPr>
          <a:xfrm>
            <a:off x="4289919" y="2762408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B093D8-F952-22C9-685B-AEC98CBDD7C7}"/>
              </a:ext>
            </a:extLst>
          </p:cNvPr>
          <p:cNvSpPr/>
          <p:nvPr/>
        </p:nvSpPr>
        <p:spPr>
          <a:xfrm>
            <a:off x="1014302" y="3121412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80ACCF-5D22-4B60-B425-FE96E10EC2E5}"/>
              </a:ext>
            </a:extLst>
          </p:cNvPr>
          <p:cNvCxnSpPr>
            <a:cxnSpLocks/>
          </p:cNvCxnSpPr>
          <p:nvPr/>
        </p:nvCxnSpPr>
        <p:spPr>
          <a:xfrm flipV="1">
            <a:off x="1709996" y="4321784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12689-6D01-2F93-2DA0-B9579FCB9627}"/>
              </a:ext>
            </a:extLst>
          </p:cNvPr>
          <p:cNvSpPr txBox="1"/>
          <p:nvPr/>
        </p:nvSpPr>
        <p:spPr>
          <a:xfrm>
            <a:off x="924141" y="4480269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DD5BD3-8401-85FB-E458-435131700317}"/>
              </a:ext>
            </a:extLst>
          </p:cNvPr>
          <p:cNvCxnSpPr>
            <a:cxnSpLocks/>
          </p:cNvCxnSpPr>
          <p:nvPr/>
        </p:nvCxnSpPr>
        <p:spPr>
          <a:xfrm flipV="1">
            <a:off x="7410945" y="4004381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133B74-6A46-CF3B-D4B3-9EB1D84FFCEA}"/>
              </a:ext>
            </a:extLst>
          </p:cNvPr>
          <p:cNvSpPr txBox="1"/>
          <p:nvPr/>
        </p:nvSpPr>
        <p:spPr>
          <a:xfrm>
            <a:off x="6936665" y="4512199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F0484EE-86DA-C48B-A3CC-7C3166D73886}"/>
              </a:ext>
            </a:extLst>
          </p:cNvPr>
          <p:cNvSpPr/>
          <p:nvPr/>
        </p:nvSpPr>
        <p:spPr>
          <a:xfrm>
            <a:off x="5714704" y="2704489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48767093-DCAB-B27A-A42D-4ED39B1D5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695212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F4CC5E92-618E-BD27-9C94-ED6A9BFC8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688047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F1857-6B3C-4568-3649-67669007E01F}"/>
              </a:ext>
            </a:extLst>
          </p:cNvPr>
          <p:cNvSpPr/>
          <p:nvPr/>
        </p:nvSpPr>
        <p:spPr>
          <a:xfrm>
            <a:off x="478469" y="2236527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16607-62C5-32A8-4B03-491534D6DE0C}"/>
              </a:ext>
            </a:extLst>
          </p:cNvPr>
          <p:cNvCxnSpPr/>
          <p:nvPr/>
        </p:nvCxnSpPr>
        <p:spPr>
          <a:xfrm>
            <a:off x="3529584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3428D-6C16-81C0-8F85-979DE17B02B2}"/>
              </a:ext>
            </a:extLst>
          </p:cNvPr>
          <p:cNvCxnSpPr/>
          <p:nvPr/>
        </p:nvCxnSpPr>
        <p:spPr>
          <a:xfrm>
            <a:off x="1011936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A8008-960E-1987-E623-69379D83E923}"/>
              </a:ext>
            </a:extLst>
          </p:cNvPr>
          <p:cNvCxnSpPr/>
          <p:nvPr/>
        </p:nvCxnSpPr>
        <p:spPr>
          <a:xfrm>
            <a:off x="5867400" y="2243988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8FDA7A-B9CD-9F0F-BCB5-0A64BF60D0EA}"/>
              </a:ext>
            </a:extLst>
          </p:cNvPr>
          <p:cNvCxnSpPr/>
          <p:nvPr/>
        </p:nvCxnSpPr>
        <p:spPr>
          <a:xfrm>
            <a:off x="8162544" y="2236527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9A507-BA01-9817-E511-ECA210B7A6C7}"/>
              </a:ext>
            </a:extLst>
          </p:cNvPr>
          <p:cNvCxnSpPr/>
          <p:nvPr/>
        </p:nvCxnSpPr>
        <p:spPr>
          <a:xfrm>
            <a:off x="11111317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Wireless router with solid fill">
            <a:extLst>
              <a:ext uri="{FF2B5EF4-FFF2-40B4-BE49-F238E27FC236}">
                <a16:creationId xmlns:a16="http://schemas.microsoft.com/office/drawing/2014/main" id="{2671C8C0-70A9-6304-A342-205C989A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812" y="1961769"/>
            <a:ext cx="329184" cy="329184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3AB139E1-D0EB-D099-4E4A-655883755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219" y="1961769"/>
            <a:ext cx="329184" cy="329184"/>
          </a:xfrm>
          <a:prstGeom prst="rect">
            <a:avLst/>
          </a:prstGeom>
        </p:spPr>
      </p:pic>
      <p:pic>
        <p:nvPicPr>
          <p:cNvPr id="14" name="Graphic 13" descr="Wireless router with solid fill">
            <a:extLst>
              <a:ext uri="{FF2B5EF4-FFF2-40B4-BE49-F238E27FC236}">
                <a16:creationId xmlns:a16="http://schemas.microsoft.com/office/drawing/2014/main" id="{6B02377F-776D-2180-496B-EB8491F92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03" y="1943848"/>
            <a:ext cx="329184" cy="329184"/>
          </a:xfrm>
          <a:prstGeom prst="rect">
            <a:avLst/>
          </a:prstGeom>
        </p:spPr>
      </p:pic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3FB00F2F-72F9-11A5-2EDB-8FF1C775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928" y="1961769"/>
            <a:ext cx="329184" cy="3291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D80BC7-200D-49EF-D59D-61BA3BFF0395}"/>
              </a:ext>
            </a:extLst>
          </p:cNvPr>
          <p:cNvSpPr/>
          <p:nvPr/>
        </p:nvSpPr>
        <p:spPr>
          <a:xfrm>
            <a:off x="3499171" y="146549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3972AC-8945-4BCE-5625-B162C8C69990}"/>
              </a:ext>
            </a:extLst>
          </p:cNvPr>
          <p:cNvSpPr/>
          <p:nvPr/>
        </p:nvSpPr>
        <p:spPr>
          <a:xfrm>
            <a:off x="3531174" y="1499778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FF008-1C6E-C0F4-FA49-7F6C87C47C49}"/>
              </a:ext>
            </a:extLst>
          </p:cNvPr>
          <p:cNvSpPr/>
          <p:nvPr/>
        </p:nvSpPr>
        <p:spPr>
          <a:xfrm>
            <a:off x="3718627" y="149977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9942A-B1B5-847B-751F-1BE93958045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95766" y="1687530"/>
            <a:ext cx="0" cy="24755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BCD75-4F3D-B2FB-48B0-C53EC3256A18}"/>
              </a:ext>
            </a:extLst>
          </p:cNvPr>
          <p:cNvSpPr/>
          <p:nvPr/>
        </p:nvSpPr>
        <p:spPr>
          <a:xfrm>
            <a:off x="5807069" y="1431216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3597EB-078E-5128-D9B4-981935103905}"/>
              </a:ext>
            </a:extLst>
          </p:cNvPr>
          <p:cNvSpPr/>
          <p:nvPr/>
        </p:nvSpPr>
        <p:spPr>
          <a:xfrm>
            <a:off x="5839072" y="1465497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7034B3-B1B6-3660-A466-C06363CE06EE}"/>
              </a:ext>
            </a:extLst>
          </p:cNvPr>
          <p:cNvSpPr/>
          <p:nvPr/>
        </p:nvSpPr>
        <p:spPr>
          <a:xfrm>
            <a:off x="6026525" y="1465497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681A8-0164-D929-C39A-9CB0D8AD69D9}"/>
              </a:ext>
            </a:extLst>
          </p:cNvPr>
          <p:cNvSpPr/>
          <p:nvPr/>
        </p:nvSpPr>
        <p:spPr>
          <a:xfrm>
            <a:off x="8135112" y="1431216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418B1-B7BF-F8CA-2688-FC61A1EA915E}"/>
              </a:ext>
            </a:extLst>
          </p:cNvPr>
          <p:cNvSpPr/>
          <p:nvPr/>
        </p:nvSpPr>
        <p:spPr>
          <a:xfrm>
            <a:off x="8167115" y="1465497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66362F-2215-5574-F823-D04EC99392FB}"/>
              </a:ext>
            </a:extLst>
          </p:cNvPr>
          <p:cNvSpPr/>
          <p:nvPr/>
        </p:nvSpPr>
        <p:spPr>
          <a:xfrm>
            <a:off x="8354568" y="1465497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8B762-5BDA-2662-76F8-C525876EDA8C}"/>
              </a:ext>
            </a:extLst>
          </p:cNvPr>
          <p:cNvCxnSpPr>
            <a:cxnSpLocks/>
          </p:cNvCxnSpPr>
          <p:nvPr/>
        </p:nvCxnSpPr>
        <p:spPr>
          <a:xfrm flipH="1">
            <a:off x="6003663" y="1669018"/>
            <a:ext cx="0" cy="24940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F7461-44AD-5745-D233-8648C7F5ADCB}"/>
              </a:ext>
            </a:extLst>
          </p:cNvPr>
          <p:cNvCxnSpPr>
            <a:cxnSpLocks/>
          </p:cNvCxnSpPr>
          <p:nvPr/>
        </p:nvCxnSpPr>
        <p:spPr>
          <a:xfrm>
            <a:off x="8354568" y="1658486"/>
            <a:ext cx="0" cy="25046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AF1EA-A370-56F6-759C-57500E62FB45}"/>
              </a:ext>
            </a:extLst>
          </p:cNvPr>
          <p:cNvSpPr/>
          <p:nvPr/>
        </p:nvSpPr>
        <p:spPr>
          <a:xfrm>
            <a:off x="952567" y="1430805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88430D-9D39-FCE2-DC68-7F6F0EE1B4FE}"/>
              </a:ext>
            </a:extLst>
          </p:cNvPr>
          <p:cNvSpPr/>
          <p:nvPr/>
        </p:nvSpPr>
        <p:spPr>
          <a:xfrm>
            <a:off x="984570" y="1465086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998B6D-110D-92EB-24EF-6527AF5DC656}"/>
              </a:ext>
            </a:extLst>
          </p:cNvPr>
          <p:cNvSpPr/>
          <p:nvPr/>
        </p:nvSpPr>
        <p:spPr>
          <a:xfrm>
            <a:off x="1172023" y="1465086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07A47-1D89-F19A-03FA-EEA0966F9142}"/>
              </a:ext>
            </a:extLst>
          </p:cNvPr>
          <p:cNvCxnSpPr>
            <a:cxnSpLocks/>
          </p:cNvCxnSpPr>
          <p:nvPr/>
        </p:nvCxnSpPr>
        <p:spPr>
          <a:xfrm>
            <a:off x="1149162" y="1658075"/>
            <a:ext cx="0" cy="25050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F2074C-8B66-0E09-C06B-A7C18BF73C78}"/>
              </a:ext>
            </a:extLst>
          </p:cNvPr>
          <p:cNvCxnSpPr/>
          <p:nvPr/>
        </p:nvCxnSpPr>
        <p:spPr>
          <a:xfrm>
            <a:off x="1011936" y="2469244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40DBA6-7895-2C0B-3E75-827FB96F3EF1}"/>
              </a:ext>
            </a:extLst>
          </p:cNvPr>
          <p:cNvCxnSpPr>
            <a:cxnSpLocks/>
          </p:cNvCxnSpPr>
          <p:nvPr/>
        </p:nvCxnSpPr>
        <p:spPr>
          <a:xfrm>
            <a:off x="3516429" y="2469244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FCDC7-F631-5E1F-F467-74DB09ACBD21}"/>
              </a:ext>
            </a:extLst>
          </p:cNvPr>
          <p:cNvCxnSpPr>
            <a:cxnSpLocks/>
          </p:cNvCxnSpPr>
          <p:nvPr/>
        </p:nvCxnSpPr>
        <p:spPr>
          <a:xfrm>
            <a:off x="5867400" y="2475158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A5DDA-55EC-8D77-325A-C97C06026DBC}"/>
              </a:ext>
            </a:extLst>
          </p:cNvPr>
          <p:cNvSpPr txBox="1"/>
          <p:nvPr/>
        </p:nvSpPr>
        <p:spPr>
          <a:xfrm>
            <a:off x="1840618" y="2443816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9C2A33-77E8-61C9-6B9B-40060926CEA1}"/>
              </a:ext>
            </a:extLst>
          </p:cNvPr>
          <p:cNvCxnSpPr>
            <a:cxnSpLocks/>
          </p:cNvCxnSpPr>
          <p:nvPr/>
        </p:nvCxnSpPr>
        <p:spPr>
          <a:xfrm>
            <a:off x="8249411" y="2457052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8EE7A0-E208-153D-02D3-08F4642CE740}"/>
              </a:ext>
            </a:extLst>
          </p:cNvPr>
          <p:cNvSpPr txBox="1"/>
          <p:nvPr/>
        </p:nvSpPr>
        <p:spPr>
          <a:xfrm>
            <a:off x="9434708" y="2440128"/>
            <a:ext cx="1211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5AFD5A-BB37-D36A-E406-B0863344125B}"/>
              </a:ext>
            </a:extLst>
          </p:cNvPr>
          <p:cNvSpPr txBox="1"/>
          <p:nvPr/>
        </p:nvSpPr>
        <p:spPr>
          <a:xfrm>
            <a:off x="4393318" y="2457052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C9C3F-5B25-3199-F4F8-C4780FF5FF3E}"/>
              </a:ext>
            </a:extLst>
          </p:cNvPr>
          <p:cNvSpPr txBox="1"/>
          <p:nvPr/>
        </p:nvSpPr>
        <p:spPr>
          <a:xfrm>
            <a:off x="6773380" y="2469244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38EF7-956B-12D6-3920-D7F087228B07}"/>
              </a:ext>
            </a:extLst>
          </p:cNvPr>
          <p:cNvCxnSpPr>
            <a:cxnSpLocks/>
          </p:cNvCxnSpPr>
          <p:nvPr/>
        </p:nvCxnSpPr>
        <p:spPr>
          <a:xfrm flipH="1">
            <a:off x="3234956" y="2089495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75107-F1B8-7984-C8EF-7A83EB48B648}"/>
              </a:ext>
            </a:extLst>
          </p:cNvPr>
          <p:cNvSpPr txBox="1"/>
          <p:nvPr/>
        </p:nvSpPr>
        <p:spPr>
          <a:xfrm>
            <a:off x="5666299" y="1165876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9D832-4441-AEDF-155A-4830EF06E465}"/>
              </a:ext>
            </a:extLst>
          </p:cNvPr>
          <p:cNvSpPr txBox="1"/>
          <p:nvPr/>
        </p:nvSpPr>
        <p:spPr>
          <a:xfrm>
            <a:off x="6151177" y="1729635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093-7C4C-4BD9-125E-288FA35AF866}"/>
              </a:ext>
            </a:extLst>
          </p:cNvPr>
          <p:cNvSpPr txBox="1"/>
          <p:nvPr/>
        </p:nvSpPr>
        <p:spPr>
          <a:xfrm>
            <a:off x="3196547" y="1829559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975A33-C94A-1E10-7C78-02E541D3CD61}"/>
              </a:ext>
            </a:extLst>
          </p:cNvPr>
          <p:cNvCxnSpPr>
            <a:cxnSpLocks/>
          </p:cNvCxnSpPr>
          <p:nvPr/>
        </p:nvCxnSpPr>
        <p:spPr>
          <a:xfrm flipV="1">
            <a:off x="2551450" y="1618555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4DC593-D5AF-9B9D-0591-FC2E5238BA25}"/>
              </a:ext>
            </a:extLst>
          </p:cNvPr>
          <p:cNvSpPr txBox="1"/>
          <p:nvPr/>
        </p:nvSpPr>
        <p:spPr>
          <a:xfrm>
            <a:off x="1925596" y="1205021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C98DBD-58FB-B6AD-003E-13A0F7E31F68}"/>
              </a:ext>
            </a:extLst>
          </p:cNvPr>
          <p:cNvSpPr txBox="1"/>
          <p:nvPr/>
        </p:nvSpPr>
        <p:spPr>
          <a:xfrm>
            <a:off x="9733277" y="1556725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145DF-AB90-B637-C937-57BAFF7C899F}"/>
              </a:ext>
            </a:extLst>
          </p:cNvPr>
          <p:cNvSpPr txBox="1"/>
          <p:nvPr/>
        </p:nvSpPr>
        <p:spPr>
          <a:xfrm>
            <a:off x="2714362" y="251973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pic>
        <p:nvPicPr>
          <p:cNvPr id="48" name="Picture 4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B6B10D-B50D-C703-7684-6077D93C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30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D7EF68-ACCD-0D24-3CDA-476F645A2136}"/>
              </a:ext>
            </a:extLst>
          </p:cNvPr>
          <p:cNvCxnSpPr>
            <a:cxnSpLocks/>
          </p:cNvCxnSpPr>
          <p:nvPr/>
        </p:nvCxnSpPr>
        <p:spPr>
          <a:xfrm>
            <a:off x="478469" y="2901859"/>
            <a:ext cx="1829690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EED30-4925-D645-793A-C5D6A2F543AC}"/>
              </a:ext>
            </a:extLst>
          </p:cNvPr>
          <p:cNvCxnSpPr/>
          <p:nvPr/>
        </p:nvCxnSpPr>
        <p:spPr>
          <a:xfrm>
            <a:off x="1545404" y="2264729"/>
            <a:ext cx="0" cy="641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4B8956-7FE9-EDF1-FF49-721E34B561E2}"/>
              </a:ext>
            </a:extLst>
          </p:cNvPr>
          <p:cNvCxnSpPr>
            <a:cxnSpLocks/>
          </p:cNvCxnSpPr>
          <p:nvPr/>
        </p:nvCxnSpPr>
        <p:spPr>
          <a:xfrm>
            <a:off x="1149162" y="4163088"/>
            <a:ext cx="115899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A5A3-310E-1EFC-066E-9FFF107E2503}"/>
              </a:ext>
            </a:extLst>
          </p:cNvPr>
          <p:cNvCxnSpPr>
            <a:cxnSpLocks/>
          </p:cNvCxnSpPr>
          <p:nvPr/>
        </p:nvCxnSpPr>
        <p:spPr>
          <a:xfrm>
            <a:off x="4034510" y="2273032"/>
            <a:ext cx="0" cy="74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F79DDE-491F-F607-EFC8-FD95B05D912E}"/>
              </a:ext>
            </a:extLst>
          </p:cNvPr>
          <p:cNvCxnSpPr>
            <a:cxnSpLocks/>
          </p:cNvCxnSpPr>
          <p:nvPr/>
        </p:nvCxnSpPr>
        <p:spPr>
          <a:xfrm>
            <a:off x="2460559" y="3024995"/>
            <a:ext cx="288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7549D-BF55-1120-E41D-260D3AB40AE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308159" y="2904011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4388D-439C-A970-30E2-2F4561761A40}"/>
              </a:ext>
            </a:extLst>
          </p:cNvPr>
          <p:cNvCxnSpPr>
            <a:cxnSpLocks/>
          </p:cNvCxnSpPr>
          <p:nvPr/>
        </p:nvCxnSpPr>
        <p:spPr>
          <a:xfrm>
            <a:off x="2460559" y="3021377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D1D901-6448-C40A-D81B-E513042F89A3}"/>
              </a:ext>
            </a:extLst>
          </p:cNvPr>
          <p:cNvCxnSpPr>
            <a:cxnSpLocks/>
          </p:cNvCxnSpPr>
          <p:nvPr/>
        </p:nvCxnSpPr>
        <p:spPr>
          <a:xfrm>
            <a:off x="2308159" y="4045339"/>
            <a:ext cx="0" cy="1177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35AC8A7-8BE7-B6BC-67CD-6AB913E67407}"/>
              </a:ext>
            </a:extLst>
          </p:cNvPr>
          <p:cNvSpPr txBox="1"/>
          <p:nvPr/>
        </p:nvSpPr>
        <p:spPr>
          <a:xfrm>
            <a:off x="2565963" y="3339172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74" name="Picture 73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6B7F80-CDB7-3DF4-365C-10743D09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61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F7EEF-4AAE-C016-2023-C35F93024E6F}"/>
              </a:ext>
            </a:extLst>
          </p:cNvPr>
          <p:cNvCxnSpPr>
            <a:cxnSpLocks/>
          </p:cNvCxnSpPr>
          <p:nvPr/>
        </p:nvCxnSpPr>
        <p:spPr>
          <a:xfrm>
            <a:off x="5346184" y="3013194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E5C581-2B5C-043B-A599-8C18DD966311}"/>
              </a:ext>
            </a:extLst>
          </p:cNvPr>
          <p:cNvCxnSpPr>
            <a:cxnSpLocks/>
          </p:cNvCxnSpPr>
          <p:nvPr/>
        </p:nvCxnSpPr>
        <p:spPr>
          <a:xfrm>
            <a:off x="3695766" y="4163088"/>
            <a:ext cx="16412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61E4F8-620B-2CC3-29EB-EAC2E333C754}"/>
              </a:ext>
            </a:extLst>
          </p:cNvPr>
          <p:cNvCxnSpPr>
            <a:cxnSpLocks/>
          </p:cNvCxnSpPr>
          <p:nvPr/>
        </p:nvCxnSpPr>
        <p:spPr>
          <a:xfrm>
            <a:off x="5337131" y="4015161"/>
            <a:ext cx="0" cy="1569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D4544-3F2A-CF13-1A45-52D6DDC1ED14}"/>
              </a:ext>
            </a:extLst>
          </p:cNvPr>
          <p:cNvCxnSpPr>
            <a:cxnSpLocks/>
          </p:cNvCxnSpPr>
          <p:nvPr/>
        </p:nvCxnSpPr>
        <p:spPr>
          <a:xfrm flipV="1">
            <a:off x="5540854" y="2899466"/>
            <a:ext cx="2342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627688-8843-AACF-383E-C4699E512F89}"/>
              </a:ext>
            </a:extLst>
          </p:cNvPr>
          <p:cNvCxnSpPr>
            <a:cxnSpLocks/>
          </p:cNvCxnSpPr>
          <p:nvPr/>
        </p:nvCxnSpPr>
        <p:spPr>
          <a:xfrm>
            <a:off x="5540854" y="2904011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35C440-2F06-DDE3-AD21-A48C90082787}"/>
              </a:ext>
            </a:extLst>
          </p:cNvPr>
          <p:cNvSpPr txBox="1"/>
          <p:nvPr/>
        </p:nvSpPr>
        <p:spPr>
          <a:xfrm>
            <a:off x="4003268" y="3405944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87" name="Picture 8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3EDF3FD-38B8-72A0-7061-0C84FE4F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8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4CC78B-EDE0-9C4B-8BB5-33B9F8A6BF2C}"/>
              </a:ext>
            </a:extLst>
          </p:cNvPr>
          <p:cNvCxnSpPr>
            <a:cxnSpLocks/>
          </p:cNvCxnSpPr>
          <p:nvPr/>
        </p:nvCxnSpPr>
        <p:spPr>
          <a:xfrm>
            <a:off x="7883336" y="2895828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634EDF2-048F-DC06-F060-926B3D930A0B}"/>
              </a:ext>
            </a:extLst>
          </p:cNvPr>
          <p:cNvCxnSpPr>
            <a:cxnSpLocks/>
          </p:cNvCxnSpPr>
          <p:nvPr/>
        </p:nvCxnSpPr>
        <p:spPr>
          <a:xfrm>
            <a:off x="6003664" y="4163088"/>
            <a:ext cx="16412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DDEC85-2C48-4F65-74D4-263760C83E26}"/>
              </a:ext>
            </a:extLst>
          </p:cNvPr>
          <p:cNvCxnSpPr>
            <a:cxnSpLocks/>
          </p:cNvCxnSpPr>
          <p:nvPr/>
        </p:nvCxnSpPr>
        <p:spPr>
          <a:xfrm>
            <a:off x="7644938" y="4012117"/>
            <a:ext cx="0" cy="160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755656-36CE-80C1-145D-C34B3C5DF492}"/>
              </a:ext>
            </a:extLst>
          </p:cNvPr>
          <p:cNvCxnSpPr>
            <a:cxnSpLocks/>
          </p:cNvCxnSpPr>
          <p:nvPr/>
        </p:nvCxnSpPr>
        <p:spPr>
          <a:xfrm>
            <a:off x="6390695" y="2290707"/>
            <a:ext cx="0" cy="605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D06A9B-A280-D022-5D45-19FBEA080720}"/>
              </a:ext>
            </a:extLst>
          </p:cNvPr>
          <p:cNvCxnSpPr>
            <a:cxnSpLocks/>
          </p:cNvCxnSpPr>
          <p:nvPr/>
        </p:nvCxnSpPr>
        <p:spPr>
          <a:xfrm>
            <a:off x="8792520" y="2297797"/>
            <a:ext cx="0" cy="70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00699E-7A7A-842D-64C5-FF7EE4907AAF}"/>
              </a:ext>
            </a:extLst>
          </p:cNvPr>
          <p:cNvCxnSpPr>
            <a:cxnSpLocks/>
          </p:cNvCxnSpPr>
          <p:nvPr/>
        </p:nvCxnSpPr>
        <p:spPr>
          <a:xfrm>
            <a:off x="8042608" y="3009841"/>
            <a:ext cx="21561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2F847-0C20-8527-ACAB-570ACD541814}"/>
              </a:ext>
            </a:extLst>
          </p:cNvPr>
          <p:cNvCxnSpPr>
            <a:cxnSpLocks/>
          </p:cNvCxnSpPr>
          <p:nvPr/>
        </p:nvCxnSpPr>
        <p:spPr>
          <a:xfrm>
            <a:off x="8042608" y="3000552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31FDD4-4779-14EA-256D-B93E7F4C1E0B}"/>
              </a:ext>
            </a:extLst>
          </p:cNvPr>
          <p:cNvSpPr txBox="1"/>
          <p:nvPr/>
        </p:nvSpPr>
        <p:spPr>
          <a:xfrm>
            <a:off x="6443663" y="3370087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100" name="Picture 9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5372A51-4D16-2D2E-017C-513450B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5" y="332929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2C51AE-D8A1-14CC-F455-60286E4F3968}"/>
              </a:ext>
            </a:extLst>
          </p:cNvPr>
          <p:cNvCxnSpPr>
            <a:cxnSpLocks/>
          </p:cNvCxnSpPr>
          <p:nvPr/>
        </p:nvCxnSpPr>
        <p:spPr>
          <a:xfrm>
            <a:off x="10173230" y="3009808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AE2C0-78C1-EC20-B161-2BA16A3074F2}"/>
              </a:ext>
            </a:extLst>
          </p:cNvPr>
          <p:cNvCxnSpPr>
            <a:cxnSpLocks/>
          </p:cNvCxnSpPr>
          <p:nvPr/>
        </p:nvCxnSpPr>
        <p:spPr>
          <a:xfrm>
            <a:off x="8354568" y="4172141"/>
            <a:ext cx="16616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80A5CC-66FF-5849-7873-44AE926F4935}"/>
              </a:ext>
            </a:extLst>
          </p:cNvPr>
          <p:cNvCxnSpPr>
            <a:cxnSpLocks/>
          </p:cNvCxnSpPr>
          <p:nvPr/>
        </p:nvCxnSpPr>
        <p:spPr>
          <a:xfrm>
            <a:off x="10016253" y="3970251"/>
            <a:ext cx="0" cy="2018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8D1D4C-BBF2-4222-3E3C-5874A2EC264E}"/>
              </a:ext>
            </a:extLst>
          </p:cNvPr>
          <p:cNvSpPr txBox="1"/>
          <p:nvPr/>
        </p:nvSpPr>
        <p:spPr>
          <a:xfrm>
            <a:off x="8713543" y="3342001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B8C5790-D857-342D-D76E-70E157F2C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86" y="4580292"/>
            <a:ext cx="10552381" cy="136190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406E21-8F81-02F7-3C44-38DAA2EA6531}"/>
              </a:ext>
            </a:extLst>
          </p:cNvPr>
          <p:cNvCxnSpPr>
            <a:cxnSpLocks/>
          </p:cNvCxnSpPr>
          <p:nvPr/>
        </p:nvCxnSpPr>
        <p:spPr>
          <a:xfrm flipV="1">
            <a:off x="3277312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9349BB9-D4C9-DEF2-5A39-1D6E7B935BC3}"/>
              </a:ext>
            </a:extLst>
          </p:cNvPr>
          <p:cNvSpPr txBox="1"/>
          <p:nvPr/>
        </p:nvSpPr>
        <p:spPr>
          <a:xfrm>
            <a:off x="2433914" y="6047029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D4D20D-B429-E5CC-9634-BDFF983E53CA}"/>
              </a:ext>
            </a:extLst>
          </p:cNvPr>
          <p:cNvSpPr/>
          <p:nvPr/>
        </p:nvSpPr>
        <p:spPr>
          <a:xfrm>
            <a:off x="3925575" y="5261244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CF69FD-2ED1-CF73-AF92-4DDF47E2152D}"/>
              </a:ext>
            </a:extLst>
          </p:cNvPr>
          <p:cNvCxnSpPr>
            <a:cxnSpLocks/>
          </p:cNvCxnSpPr>
          <p:nvPr/>
        </p:nvCxnSpPr>
        <p:spPr>
          <a:xfrm flipV="1">
            <a:off x="4435674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527FBBB-9987-9981-A258-15E1D414359B}"/>
              </a:ext>
            </a:extLst>
          </p:cNvPr>
          <p:cNvSpPr/>
          <p:nvPr/>
        </p:nvSpPr>
        <p:spPr>
          <a:xfrm>
            <a:off x="8486532" y="5261244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C4497B-2055-A4B9-DB74-B4A47A0DACD1}"/>
              </a:ext>
            </a:extLst>
          </p:cNvPr>
          <p:cNvSpPr/>
          <p:nvPr/>
        </p:nvSpPr>
        <p:spPr>
          <a:xfrm>
            <a:off x="5113024" y="5261244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DF911D-DA3B-C4C8-3553-09A35B2D10B7}"/>
              </a:ext>
            </a:extLst>
          </p:cNvPr>
          <p:cNvSpPr txBox="1"/>
          <p:nvPr/>
        </p:nvSpPr>
        <p:spPr>
          <a:xfrm>
            <a:off x="4071474" y="6047029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B575E2-947C-C9ED-CC6A-072489C221C7}"/>
              </a:ext>
            </a:extLst>
          </p:cNvPr>
          <p:cNvCxnSpPr>
            <a:cxnSpLocks/>
          </p:cNvCxnSpPr>
          <p:nvPr/>
        </p:nvCxnSpPr>
        <p:spPr>
          <a:xfrm flipV="1">
            <a:off x="5849425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7396FAE-FF21-6C3A-A07C-A7DCDA30AA07}"/>
              </a:ext>
            </a:extLst>
          </p:cNvPr>
          <p:cNvSpPr txBox="1"/>
          <p:nvPr/>
        </p:nvSpPr>
        <p:spPr>
          <a:xfrm>
            <a:off x="5570176" y="6071951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832F6C-3ADC-DA58-5AA9-9D25738BCD4F}"/>
              </a:ext>
            </a:extLst>
          </p:cNvPr>
          <p:cNvCxnSpPr>
            <a:cxnSpLocks/>
          </p:cNvCxnSpPr>
          <p:nvPr/>
        </p:nvCxnSpPr>
        <p:spPr>
          <a:xfrm flipV="1">
            <a:off x="8677009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4CF5D7B-6746-2376-8585-AEFB36AD4C58}"/>
              </a:ext>
            </a:extLst>
          </p:cNvPr>
          <p:cNvSpPr txBox="1"/>
          <p:nvPr/>
        </p:nvSpPr>
        <p:spPr>
          <a:xfrm>
            <a:off x="8359032" y="6043719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00F085-436F-8643-D561-101783E05ACA}"/>
              </a:ext>
            </a:extLst>
          </p:cNvPr>
          <p:cNvCxnSpPr>
            <a:cxnSpLocks/>
          </p:cNvCxnSpPr>
          <p:nvPr/>
        </p:nvCxnSpPr>
        <p:spPr>
          <a:xfrm>
            <a:off x="3843279" y="4535311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B61028-2454-5C28-8BE4-CA6B4224A0B1}"/>
              </a:ext>
            </a:extLst>
          </p:cNvPr>
          <p:cNvSpPr txBox="1"/>
          <p:nvPr/>
        </p:nvSpPr>
        <p:spPr>
          <a:xfrm>
            <a:off x="2331065" y="4311497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0486F2-A487-05A3-5E6D-45DD4903EAA8}"/>
              </a:ext>
            </a:extLst>
          </p:cNvPr>
          <p:cNvCxnSpPr>
            <a:cxnSpLocks/>
          </p:cNvCxnSpPr>
          <p:nvPr/>
        </p:nvCxnSpPr>
        <p:spPr>
          <a:xfrm>
            <a:off x="8409183" y="4526212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7E466E-0CD1-F19D-0B47-0D5FA6BE3E0B}"/>
              </a:ext>
            </a:extLst>
          </p:cNvPr>
          <p:cNvSpPr txBox="1"/>
          <p:nvPr/>
        </p:nvSpPr>
        <p:spPr>
          <a:xfrm>
            <a:off x="7670660" y="4261814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82D0B-CF21-6066-9F9C-720F7894CA58}"/>
              </a:ext>
            </a:extLst>
          </p:cNvPr>
          <p:cNvSpPr/>
          <p:nvPr/>
        </p:nvSpPr>
        <p:spPr>
          <a:xfrm>
            <a:off x="6137592" y="5261243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D704996-7E93-F3B9-FCD7-2C631D3EB683}"/>
              </a:ext>
            </a:extLst>
          </p:cNvPr>
          <p:cNvCxnSpPr>
            <a:cxnSpLocks/>
          </p:cNvCxnSpPr>
          <p:nvPr/>
        </p:nvCxnSpPr>
        <p:spPr>
          <a:xfrm flipV="1">
            <a:off x="6221909" y="5593682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1B9D52-1A6D-0CB1-6BCD-2A61ADF5AE04}"/>
              </a:ext>
            </a:extLst>
          </p:cNvPr>
          <p:cNvCxnSpPr>
            <a:cxnSpLocks/>
          </p:cNvCxnSpPr>
          <p:nvPr/>
        </p:nvCxnSpPr>
        <p:spPr>
          <a:xfrm>
            <a:off x="4560715" y="4523424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7C300A0-61F8-E25D-FD65-A85FF09B1EA0}"/>
              </a:ext>
            </a:extLst>
          </p:cNvPr>
          <p:cNvSpPr txBox="1"/>
          <p:nvPr/>
        </p:nvSpPr>
        <p:spPr>
          <a:xfrm>
            <a:off x="4332275" y="4319733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6605C2-C4A5-CDD7-D668-0FBED9960754}"/>
              </a:ext>
            </a:extLst>
          </p:cNvPr>
          <p:cNvSpPr/>
          <p:nvPr/>
        </p:nvSpPr>
        <p:spPr>
          <a:xfrm>
            <a:off x="1056658" y="4678737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C92E64-BE52-1706-3249-8A90BAA47ED8}"/>
              </a:ext>
            </a:extLst>
          </p:cNvPr>
          <p:cNvCxnSpPr>
            <a:cxnSpLocks/>
          </p:cNvCxnSpPr>
          <p:nvPr/>
        </p:nvCxnSpPr>
        <p:spPr>
          <a:xfrm flipV="1">
            <a:off x="1752352" y="5879109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16E25-94A6-9249-6601-A12D5626B672}"/>
              </a:ext>
            </a:extLst>
          </p:cNvPr>
          <p:cNvSpPr txBox="1"/>
          <p:nvPr/>
        </p:nvSpPr>
        <p:spPr>
          <a:xfrm>
            <a:off x="966497" y="6037594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BACF4D-B268-49C6-67DC-83A2A0B4A3D7}"/>
              </a:ext>
            </a:extLst>
          </p:cNvPr>
          <p:cNvCxnSpPr>
            <a:cxnSpLocks/>
          </p:cNvCxnSpPr>
          <p:nvPr/>
        </p:nvCxnSpPr>
        <p:spPr>
          <a:xfrm flipV="1">
            <a:off x="7453301" y="5561706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ADC2AEC-6AD6-50A9-AFAB-BE6AA621646D}"/>
              </a:ext>
            </a:extLst>
          </p:cNvPr>
          <p:cNvSpPr txBox="1"/>
          <p:nvPr/>
        </p:nvSpPr>
        <p:spPr>
          <a:xfrm>
            <a:off x="6979021" y="6069524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FA96B137-3DD4-536F-33D8-90BD231E09A7}"/>
              </a:ext>
            </a:extLst>
          </p:cNvPr>
          <p:cNvSpPr/>
          <p:nvPr/>
        </p:nvSpPr>
        <p:spPr>
          <a:xfrm>
            <a:off x="5757060" y="4261814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528591-E04F-C77B-3DB7-183489BBB190}"/>
              </a:ext>
            </a:extLst>
          </p:cNvPr>
          <p:cNvSpPr txBox="1"/>
          <p:nvPr/>
        </p:nvSpPr>
        <p:spPr>
          <a:xfrm>
            <a:off x="984690" y="491964"/>
            <a:ext cx="890835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OT Railway System Development : </a:t>
            </a:r>
          </a:p>
          <a:p>
            <a:r>
              <a:rPr lang="en-US" b="1" dirty="0"/>
              <a:t>Use PLC to Implement Land Based Railway Track Fixed Block Signaling OT System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052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D7A498E-9589-AE8E-1926-6714ADBB9290}"/>
              </a:ext>
            </a:extLst>
          </p:cNvPr>
          <p:cNvSpPr/>
          <p:nvPr/>
        </p:nvSpPr>
        <p:spPr>
          <a:xfrm>
            <a:off x="679011" y="4590107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A7CA-30F3-CDD3-91DF-704AC1E3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0" y="854339"/>
            <a:ext cx="5293040" cy="30329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4FA7CC4-BF98-D7AE-54DF-96E11AA9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5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65DBF03-F447-DCB0-62E9-684EDAAE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38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90F3B53-5D2A-5EDA-FBCD-BBBF88A4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11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50B75531-3FE0-2023-9507-D421D4B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29" y="4660106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4C15C9FE-14B0-21F6-87A0-388D1774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70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5E96F7E4-7985-845D-BCC5-C7887E0F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19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A6AD972-9103-9FB2-ECF9-CDD82BC2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25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0CBC31C7-DA49-1DAC-B191-9D55EE01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74" y="4660104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D4C257-9269-FF61-5122-93DDB2FDFF9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34128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997C0-B477-7631-9D02-9ECC5A00ADDD}"/>
              </a:ext>
            </a:extLst>
          </p:cNvPr>
          <p:cNvCxnSpPr>
            <a:cxnSpLocks/>
          </p:cNvCxnSpPr>
          <p:nvPr/>
        </p:nvCxnSpPr>
        <p:spPr>
          <a:xfrm>
            <a:off x="1720682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CAB7A5-4278-C58B-D9F6-B8D2B622F2A4}"/>
              </a:ext>
            </a:extLst>
          </p:cNvPr>
          <p:cNvCxnSpPr>
            <a:cxnSpLocks/>
          </p:cNvCxnSpPr>
          <p:nvPr/>
        </p:nvCxnSpPr>
        <p:spPr>
          <a:xfrm>
            <a:off x="2380076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AC479-4E89-CB08-4DB6-E82A3C2C1567}"/>
              </a:ext>
            </a:extLst>
          </p:cNvPr>
          <p:cNvCxnSpPr>
            <a:cxnSpLocks/>
          </p:cNvCxnSpPr>
          <p:nvPr/>
        </p:nvCxnSpPr>
        <p:spPr>
          <a:xfrm>
            <a:off x="3249209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650A5-8644-EACD-A130-6B58F71B3730}"/>
              </a:ext>
            </a:extLst>
          </p:cNvPr>
          <p:cNvCxnSpPr>
            <a:cxnSpLocks/>
          </p:cNvCxnSpPr>
          <p:nvPr/>
        </p:nvCxnSpPr>
        <p:spPr>
          <a:xfrm>
            <a:off x="3819577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EF5009-DF1B-E590-5D93-880F723C8EC2}"/>
              </a:ext>
            </a:extLst>
          </p:cNvPr>
          <p:cNvCxnSpPr>
            <a:cxnSpLocks/>
          </p:cNvCxnSpPr>
          <p:nvPr/>
        </p:nvCxnSpPr>
        <p:spPr>
          <a:xfrm>
            <a:off x="4471427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67EA62-ADE1-78D1-9999-D55DABE56679}"/>
              </a:ext>
            </a:extLst>
          </p:cNvPr>
          <p:cNvCxnSpPr>
            <a:cxnSpLocks/>
          </p:cNvCxnSpPr>
          <p:nvPr/>
        </p:nvCxnSpPr>
        <p:spPr>
          <a:xfrm>
            <a:off x="5195704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26E552-42BD-AECE-1954-E47969681AA0}"/>
              </a:ext>
            </a:extLst>
          </p:cNvPr>
          <p:cNvCxnSpPr>
            <a:cxnSpLocks/>
          </p:cNvCxnSpPr>
          <p:nvPr/>
        </p:nvCxnSpPr>
        <p:spPr>
          <a:xfrm>
            <a:off x="5811339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75C781-E153-A51C-AD39-C076C4CE8611}"/>
              </a:ext>
            </a:extLst>
          </p:cNvPr>
          <p:cNvSpPr txBox="1"/>
          <p:nvPr/>
        </p:nvSpPr>
        <p:spPr>
          <a:xfrm>
            <a:off x="773864" y="529354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signaling system physical world simulator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FE44C-3551-5E7E-1F1F-882214EC7D45}"/>
              </a:ext>
            </a:extLst>
          </p:cNvPr>
          <p:cNvSpPr txBox="1"/>
          <p:nvPr/>
        </p:nvSpPr>
        <p:spPr>
          <a:xfrm>
            <a:off x="578182" y="4140953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Junction Block Signaling Control PLCs </a:t>
            </a:r>
            <a:endParaRPr lang="en-SG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C6045-D50D-34A6-D741-507560BFE901}"/>
              </a:ext>
            </a:extLst>
          </p:cNvPr>
          <p:cNvSpPr/>
          <p:nvPr/>
        </p:nvSpPr>
        <p:spPr>
          <a:xfrm>
            <a:off x="2879162" y="4588598"/>
            <a:ext cx="1949139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832DE-6CA4-F8BB-049E-2162767F22E9}"/>
              </a:ext>
            </a:extLst>
          </p:cNvPr>
          <p:cNvSpPr txBox="1"/>
          <p:nvPr/>
        </p:nvSpPr>
        <p:spPr>
          <a:xfrm>
            <a:off x="2811546" y="4136278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Block Signaling Control PLCs </a:t>
            </a:r>
            <a:endParaRPr lang="en-SG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4FAEA-39FC-C3E2-6673-283C11A88672}"/>
              </a:ext>
            </a:extLst>
          </p:cNvPr>
          <p:cNvSpPr/>
          <p:nvPr/>
        </p:nvSpPr>
        <p:spPr>
          <a:xfrm>
            <a:off x="4907775" y="4588598"/>
            <a:ext cx="1330064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3DB26-D6BF-D65A-9CF6-B8A550E8CCA4}"/>
              </a:ext>
            </a:extLst>
          </p:cNvPr>
          <p:cNvSpPr txBox="1"/>
          <p:nvPr/>
        </p:nvSpPr>
        <p:spPr>
          <a:xfrm>
            <a:off x="4836259" y="4074115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Track Block Signaling Control PLCs </a:t>
            </a:r>
            <a:endParaRPr lang="en-SG" sz="12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A04BF0-6832-69C6-0E74-B43AC684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00" y="844277"/>
            <a:ext cx="3637531" cy="20824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DC332C-827E-9CC1-7B43-4B92C3D03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11" y="3324354"/>
            <a:ext cx="3637519" cy="2085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C4EEE1-A3D2-E2E7-1376-262019CD3620}"/>
              </a:ext>
            </a:extLst>
          </p:cNvPr>
          <p:cNvCxnSpPr/>
          <p:nvPr/>
        </p:nvCxnSpPr>
        <p:spPr>
          <a:xfrm>
            <a:off x="773864" y="5893806"/>
            <a:ext cx="1030757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30B839-0D7C-B8FC-71ED-126885A3327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34128" y="5230756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A8462B-CA49-3A28-DEE6-8D981A76CFB8}"/>
              </a:ext>
            </a:extLst>
          </p:cNvPr>
          <p:cNvCxnSpPr>
            <a:cxnSpLocks/>
          </p:cNvCxnSpPr>
          <p:nvPr/>
        </p:nvCxnSpPr>
        <p:spPr>
          <a:xfrm>
            <a:off x="1694046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FC1A72-5675-2E02-C81A-1AA01E2E513C}"/>
              </a:ext>
            </a:extLst>
          </p:cNvPr>
          <p:cNvCxnSpPr>
            <a:cxnSpLocks/>
          </p:cNvCxnSpPr>
          <p:nvPr/>
        </p:nvCxnSpPr>
        <p:spPr>
          <a:xfrm>
            <a:off x="2380074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00D7F-3382-7E45-4772-3DD35570A974}"/>
              </a:ext>
            </a:extLst>
          </p:cNvPr>
          <p:cNvCxnSpPr>
            <a:cxnSpLocks/>
          </p:cNvCxnSpPr>
          <p:nvPr/>
        </p:nvCxnSpPr>
        <p:spPr>
          <a:xfrm>
            <a:off x="3247349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D9CB4D-F6D8-2006-775C-A72FD59EF799}"/>
              </a:ext>
            </a:extLst>
          </p:cNvPr>
          <p:cNvCxnSpPr>
            <a:cxnSpLocks/>
          </p:cNvCxnSpPr>
          <p:nvPr/>
        </p:nvCxnSpPr>
        <p:spPr>
          <a:xfrm>
            <a:off x="3853731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06AA9F-447C-E9C6-828D-650B0CC05504}"/>
              </a:ext>
            </a:extLst>
          </p:cNvPr>
          <p:cNvCxnSpPr>
            <a:cxnSpLocks/>
          </p:cNvCxnSpPr>
          <p:nvPr/>
        </p:nvCxnSpPr>
        <p:spPr>
          <a:xfrm>
            <a:off x="4493735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8DB22D-088F-02B4-1C36-823601C70B2F}"/>
              </a:ext>
            </a:extLst>
          </p:cNvPr>
          <p:cNvCxnSpPr>
            <a:cxnSpLocks/>
          </p:cNvCxnSpPr>
          <p:nvPr/>
        </p:nvCxnSpPr>
        <p:spPr>
          <a:xfrm>
            <a:off x="5195704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E207B-4AFB-38BA-4BE0-344E2142B682}"/>
              </a:ext>
            </a:extLst>
          </p:cNvPr>
          <p:cNvCxnSpPr>
            <a:cxnSpLocks/>
          </p:cNvCxnSpPr>
          <p:nvPr/>
        </p:nvCxnSpPr>
        <p:spPr>
          <a:xfrm>
            <a:off x="5845847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548655-83E1-AC0E-6FB8-485F9D86CB5B}"/>
              </a:ext>
            </a:extLst>
          </p:cNvPr>
          <p:cNvSpPr txBox="1"/>
          <p:nvPr/>
        </p:nvSpPr>
        <p:spPr>
          <a:xfrm>
            <a:off x="10378685" y="5608990"/>
            <a:ext cx="9290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076EC9-2A6D-A396-240D-1555FCCFD82A}"/>
              </a:ext>
            </a:extLst>
          </p:cNvPr>
          <p:cNvCxnSpPr>
            <a:cxnSpLocks/>
          </p:cNvCxnSpPr>
          <p:nvPr/>
        </p:nvCxnSpPr>
        <p:spPr>
          <a:xfrm>
            <a:off x="7416496" y="2944642"/>
            <a:ext cx="0" cy="29491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3DB1E7-A2FF-3C01-FD24-9F3004349894}"/>
              </a:ext>
            </a:extLst>
          </p:cNvPr>
          <p:cNvCxnSpPr>
            <a:cxnSpLocks/>
          </p:cNvCxnSpPr>
          <p:nvPr/>
        </p:nvCxnSpPr>
        <p:spPr>
          <a:xfrm>
            <a:off x="8456136" y="5417696"/>
            <a:ext cx="0" cy="4761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C68B-BF65-DB2E-5332-C70449D8DD5F}"/>
              </a:ext>
            </a:extLst>
          </p:cNvPr>
          <p:cNvSpPr txBox="1"/>
          <p:nvPr/>
        </p:nvSpPr>
        <p:spPr>
          <a:xfrm>
            <a:off x="7201233" y="558339"/>
            <a:ext cx="3177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Junction and Station ATC Monitor HMI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608A4C-0D9F-0A82-7731-058BA6D447CE}"/>
              </a:ext>
            </a:extLst>
          </p:cNvPr>
          <p:cNvSpPr txBox="1"/>
          <p:nvPr/>
        </p:nvSpPr>
        <p:spPr>
          <a:xfrm>
            <a:off x="7532797" y="3047354"/>
            <a:ext cx="3177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Track ATC Monitor and Control HMI</a:t>
            </a:r>
            <a:endParaRPr lang="en-SG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8A5164-1B7F-11FE-0EBB-0EA5D807C693}"/>
              </a:ext>
            </a:extLst>
          </p:cNvPr>
          <p:cNvCxnSpPr>
            <a:cxnSpLocks/>
          </p:cNvCxnSpPr>
          <p:nvPr/>
        </p:nvCxnSpPr>
        <p:spPr>
          <a:xfrm>
            <a:off x="6449242" y="529354"/>
            <a:ext cx="0" cy="400642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48E49-BF7D-1BD3-99C0-2C6333C77B81}"/>
              </a:ext>
            </a:extLst>
          </p:cNvPr>
          <p:cNvCxnSpPr>
            <a:cxnSpLocks/>
          </p:cNvCxnSpPr>
          <p:nvPr/>
        </p:nvCxnSpPr>
        <p:spPr>
          <a:xfrm>
            <a:off x="6165854" y="542660"/>
            <a:ext cx="9690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B09F45-3974-6679-7614-3A894AB008EA}"/>
              </a:ext>
            </a:extLst>
          </p:cNvPr>
          <p:cNvCxnSpPr>
            <a:cxnSpLocks/>
          </p:cNvCxnSpPr>
          <p:nvPr/>
        </p:nvCxnSpPr>
        <p:spPr>
          <a:xfrm>
            <a:off x="5937091" y="4566255"/>
            <a:ext cx="9690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07B75C-D46D-CE00-D6B1-2B3BCC385DA2}"/>
              </a:ext>
            </a:extLst>
          </p:cNvPr>
          <p:cNvCxnSpPr>
            <a:cxnSpLocks/>
          </p:cNvCxnSpPr>
          <p:nvPr/>
        </p:nvCxnSpPr>
        <p:spPr>
          <a:xfrm>
            <a:off x="6624434" y="4588598"/>
            <a:ext cx="0" cy="130520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EFB770-5C6F-85DE-0DA4-900CF1CBF034}"/>
              </a:ext>
            </a:extLst>
          </p:cNvPr>
          <p:cNvCxnSpPr>
            <a:cxnSpLocks/>
          </p:cNvCxnSpPr>
          <p:nvPr/>
        </p:nvCxnSpPr>
        <p:spPr>
          <a:xfrm>
            <a:off x="6993359" y="558339"/>
            <a:ext cx="31372" cy="533546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4AF8AB-04C7-2D99-F52D-A56A135BAF04}"/>
              </a:ext>
            </a:extLst>
          </p:cNvPr>
          <p:cNvSpPr txBox="1"/>
          <p:nvPr/>
        </p:nvSpPr>
        <p:spPr>
          <a:xfrm>
            <a:off x="6020554" y="1039159"/>
            <a:ext cx="103978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OT-System-lvl0: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Process Field I/O device 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ADDDA-9111-9C1B-D152-A1A2A28DA39E}"/>
              </a:ext>
            </a:extLst>
          </p:cNvPr>
          <p:cNvSpPr txBox="1"/>
          <p:nvPr/>
        </p:nvSpPr>
        <p:spPr>
          <a:xfrm>
            <a:off x="5782876" y="5314186"/>
            <a:ext cx="12774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OT-System-lvl1: Controller LAN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D13F9B-85D4-B18D-3EFB-FA7B58E3530C}"/>
              </a:ext>
            </a:extLst>
          </p:cNvPr>
          <p:cNvSpPr txBox="1"/>
          <p:nvPr/>
        </p:nvSpPr>
        <p:spPr>
          <a:xfrm>
            <a:off x="6496157" y="2963616"/>
            <a:ext cx="1277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OT-System-lvl2: Control Center (HQ) Processing LAN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A160-680F-0B82-A83C-E609B471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" y="1571012"/>
            <a:ext cx="5941662" cy="17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A734-2F0A-03A4-BE92-AEAA079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44" y="1316818"/>
            <a:ext cx="3529716" cy="3859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6BEE3-04A7-3437-0B43-B8483E75940A}"/>
              </a:ext>
            </a:extLst>
          </p:cNvPr>
          <p:cNvSpPr/>
          <p:nvPr/>
        </p:nvSpPr>
        <p:spPr>
          <a:xfrm>
            <a:off x="7031736" y="2194559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74CD6-2277-83DC-839B-89FA4EE07891}"/>
              </a:ext>
            </a:extLst>
          </p:cNvPr>
          <p:cNvSpPr/>
          <p:nvPr/>
        </p:nvSpPr>
        <p:spPr>
          <a:xfrm>
            <a:off x="7068246" y="369130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4D394C-067B-C8B6-CC59-113D5765FDCD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434328" y="2034113"/>
            <a:ext cx="597408" cy="2747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82C3E-0246-093F-DFA5-1831E6A6DF13}"/>
              </a:ext>
            </a:extLst>
          </p:cNvPr>
          <p:cNvSpPr/>
          <p:nvPr/>
        </p:nvSpPr>
        <p:spPr>
          <a:xfrm>
            <a:off x="6306312" y="1951817"/>
            <a:ext cx="128016" cy="164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FC8E6C-9C89-E38C-86CB-1C6863020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28" y="2313430"/>
            <a:ext cx="633918" cy="1492177"/>
          </a:xfrm>
          <a:prstGeom prst="bentConnector3">
            <a:avLst>
              <a:gd name="adj1" fmla="val 283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A1C72-AD19-99E8-1666-156BA4CCAFE6}"/>
              </a:ext>
            </a:extLst>
          </p:cNvPr>
          <p:cNvSpPr/>
          <p:nvPr/>
        </p:nvSpPr>
        <p:spPr>
          <a:xfrm>
            <a:off x="7031735" y="2546601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B4CB-6272-C080-4A59-DB2C2304A023}"/>
              </a:ext>
            </a:extLst>
          </p:cNvPr>
          <p:cNvCxnSpPr>
            <a:cxnSpLocks/>
          </p:cNvCxnSpPr>
          <p:nvPr/>
        </p:nvCxnSpPr>
        <p:spPr>
          <a:xfrm>
            <a:off x="6434327" y="2633470"/>
            <a:ext cx="5974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7336A-C767-8E29-2709-8A466BEF7226}"/>
              </a:ext>
            </a:extLst>
          </p:cNvPr>
          <p:cNvSpPr/>
          <p:nvPr/>
        </p:nvSpPr>
        <p:spPr>
          <a:xfrm>
            <a:off x="7049889" y="331173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502BBB-C3C6-9952-82A7-AD14F9FDEA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452481" y="2881210"/>
            <a:ext cx="597408" cy="544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BBDE72-917A-7F4E-742E-22CFE24A5DCD}"/>
              </a:ext>
            </a:extLst>
          </p:cNvPr>
          <p:cNvSpPr txBox="1"/>
          <p:nvPr/>
        </p:nvSpPr>
        <p:spPr>
          <a:xfrm>
            <a:off x="7123044" y="1066526"/>
            <a:ext cx="31302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404041"/>
                </a:solidFill>
                <a:effectLst/>
              </a:rPr>
              <a:t>Characteristics Table for the JK Function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20579F-39F4-BAD3-AF8D-338B02D7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8" y="3364992"/>
            <a:ext cx="483162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194EB7-2273-D508-4A9E-F58EF0C229BB}"/>
              </a:ext>
            </a:extLst>
          </p:cNvPr>
          <p:cNvCxnSpPr>
            <a:cxnSpLocks/>
          </p:cNvCxnSpPr>
          <p:nvPr/>
        </p:nvCxnSpPr>
        <p:spPr>
          <a:xfrm>
            <a:off x="2185042" y="200253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9E918-4BF6-8B43-A409-F04134B51447}"/>
              </a:ext>
            </a:extLst>
          </p:cNvPr>
          <p:cNvCxnSpPr>
            <a:cxnSpLocks/>
          </p:cNvCxnSpPr>
          <p:nvPr/>
        </p:nvCxnSpPr>
        <p:spPr>
          <a:xfrm>
            <a:off x="2185042" y="1496568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34EFE-B032-F33D-AD01-A9BE7F3B1D3F}"/>
              </a:ext>
            </a:extLst>
          </p:cNvPr>
          <p:cNvCxnSpPr>
            <a:cxnSpLocks/>
          </p:cNvCxnSpPr>
          <p:nvPr/>
        </p:nvCxnSpPr>
        <p:spPr>
          <a:xfrm flipV="1">
            <a:off x="3540971" y="1225296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47E3A-CF5C-1607-D3B7-E0FB147B9573}"/>
              </a:ext>
            </a:extLst>
          </p:cNvPr>
          <p:cNvCxnSpPr>
            <a:cxnSpLocks/>
          </p:cNvCxnSpPr>
          <p:nvPr/>
        </p:nvCxnSpPr>
        <p:spPr>
          <a:xfrm flipV="1">
            <a:off x="3540971" y="1731264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622E-0CE1-8554-FC12-6F34892C9A5D}"/>
              </a:ext>
            </a:extLst>
          </p:cNvPr>
          <p:cNvCxnSpPr>
            <a:cxnSpLocks/>
          </p:cNvCxnSpPr>
          <p:nvPr/>
        </p:nvCxnSpPr>
        <p:spPr>
          <a:xfrm>
            <a:off x="3536492" y="122529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D8A91-7B09-07A9-47B6-5504292423A6}"/>
              </a:ext>
            </a:extLst>
          </p:cNvPr>
          <p:cNvCxnSpPr>
            <a:cxnSpLocks/>
          </p:cNvCxnSpPr>
          <p:nvPr/>
        </p:nvCxnSpPr>
        <p:spPr>
          <a:xfrm>
            <a:off x="3548750" y="1719072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FBBE8-9D93-A59B-2204-90017F7D610A}"/>
              </a:ext>
            </a:extLst>
          </p:cNvPr>
          <p:cNvSpPr/>
          <p:nvPr/>
        </p:nvSpPr>
        <p:spPr>
          <a:xfrm>
            <a:off x="3456432" y="1033272"/>
            <a:ext cx="208076" cy="11679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32EB5-5084-12C8-D5FE-777DA421FEF9}"/>
              </a:ext>
            </a:extLst>
          </p:cNvPr>
          <p:cNvSpPr txBox="1"/>
          <p:nvPr/>
        </p:nvSpPr>
        <p:spPr>
          <a:xfrm>
            <a:off x="1831910" y="1225296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67249-FD66-37B1-FBD7-B1702F2F5742}"/>
              </a:ext>
            </a:extLst>
          </p:cNvPr>
          <p:cNvSpPr txBox="1"/>
          <p:nvPr/>
        </p:nvSpPr>
        <p:spPr>
          <a:xfrm>
            <a:off x="1652006" y="1831848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0183C-6A74-1A2B-E6E3-8BABC1222B9A}"/>
              </a:ext>
            </a:extLst>
          </p:cNvPr>
          <p:cNvCxnSpPr>
            <a:cxnSpLocks/>
          </p:cNvCxnSpPr>
          <p:nvPr/>
        </p:nvCxnSpPr>
        <p:spPr>
          <a:xfrm flipH="1">
            <a:off x="3548750" y="1881508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FAC7D5-2486-DDBC-9361-8761DD624AE2}"/>
              </a:ext>
            </a:extLst>
          </p:cNvPr>
          <p:cNvSpPr txBox="1"/>
          <p:nvPr/>
        </p:nvSpPr>
        <p:spPr>
          <a:xfrm>
            <a:off x="3967149" y="1769436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CLK </a:t>
            </a:r>
            <a:r>
              <a:rPr lang="en-SG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pulse</a:t>
            </a:r>
            <a:r>
              <a:rPr lang="en-US" sz="1400" b="1" dirty="0"/>
              <a:t> </a:t>
            </a:r>
            <a:endParaRPr lang="en-SG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68D57-3AC1-1BEE-00C0-9A1B83FD8B4F}"/>
              </a:ext>
            </a:extLst>
          </p:cNvPr>
          <p:cNvCxnSpPr>
            <a:cxnSpLocks/>
          </p:cNvCxnSpPr>
          <p:nvPr/>
        </p:nvCxnSpPr>
        <p:spPr>
          <a:xfrm flipH="1">
            <a:off x="3536492" y="1345824"/>
            <a:ext cx="44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F430A1-0EAE-256A-6311-B51C9DC29BF4}"/>
              </a:ext>
            </a:extLst>
          </p:cNvPr>
          <p:cNvSpPr txBox="1"/>
          <p:nvPr/>
        </p:nvSpPr>
        <p:spPr>
          <a:xfrm>
            <a:off x="3960581" y="1188791"/>
            <a:ext cx="1229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unknown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65203-7691-E6FB-B3D7-D58C138CAE39}"/>
              </a:ext>
            </a:extLst>
          </p:cNvPr>
          <p:cNvSpPr txBox="1"/>
          <p:nvPr/>
        </p:nvSpPr>
        <p:spPr>
          <a:xfrm>
            <a:off x="3207731" y="2258044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A716D-B241-C5E6-A8B1-7D68FEC3C8D7}"/>
              </a:ext>
            </a:extLst>
          </p:cNvPr>
          <p:cNvSpPr txBox="1"/>
          <p:nvPr/>
        </p:nvSpPr>
        <p:spPr>
          <a:xfrm>
            <a:off x="1760371" y="522912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Incorrect implementation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00572-44B7-E135-7354-7F25F1FF4F25}"/>
              </a:ext>
            </a:extLst>
          </p:cNvPr>
          <p:cNvCxnSpPr>
            <a:cxnSpLocks/>
          </p:cNvCxnSpPr>
          <p:nvPr/>
        </p:nvCxnSpPr>
        <p:spPr>
          <a:xfrm>
            <a:off x="6021586" y="1994021"/>
            <a:ext cx="1740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96F419-77E9-F689-C198-74B63FB70540}"/>
              </a:ext>
            </a:extLst>
          </p:cNvPr>
          <p:cNvCxnSpPr>
            <a:cxnSpLocks/>
          </p:cNvCxnSpPr>
          <p:nvPr/>
        </p:nvCxnSpPr>
        <p:spPr>
          <a:xfrm>
            <a:off x="5935873" y="1460063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12D5C-5B1A-C460-0FD4-A6FED76AC3CD}"/>
              </a:ext>
            </a:extLst>
          </p:cNvPr>
          <p:cNvCxnSpPr>
            <a:cxnSpLocks/>
          </p:cNvCxnSpPr>
          <p:nvPr/>
        </p:nvCxnSpPr>
        <p:spPr>
          <a:xfrm flipV="1">
            <a:off x="7291802" y="1188791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BC42-0A5A-34B0-E06A-DE3E968590FA}"/>
              </a:ext>
            </a:extLst>
          </p:cNvPr>
          <p:cNvCxnSpPr>
            <a:cxnSpLocks/>
          </p:cNvCxnSpPr>
          <p:nvPr/>
        </p:nvCxnSpPr>
        <p:spPr>
          <a:xfrm flipV="1">
            <a:off x="7761690" y="1722749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D2800-B03A-464B-EBD9-69D6FCC480C4}"/>
              </a:ext>
            </a:extLst>
          </p:cNvPr>
          <p:cNvCxnSpPr>
            <a:cxnSpLocks/>
          </p:cNvCxnSpPr>
          <p:nvPr/>
        </p:nvCxnSpPr>
        <p:spPr>
          <a:xfrm>
            <a:off x="7287323" y="1188791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AF6BA-992B-6A55-BD62-1C6076572397}"/>
              </a:ext>
            </a:extLst>
          </p:cNvPr>
          <p:cNvCxnSpPr>
            <a:cxnSpLocks/>
          </p:cNvCxnSpPr>
          <p:nvPr/>
        </p:nvCxnSpPr>
        <p:spPr>
          <a:xfrm>
            <a:off x="7769469" y="1710557"/>
            <a:ext cx="873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CD786-3E87-404C-624A-1DC48B092B37}"/>
              </a:ext>
            </a:extLst>
          </p:cNvPr>
          <p:cNvSpPr/>
          <p:nvPr/>
        </p:nvSpPr>
        <p:spPr>
          <a:xfrm>
            <a:off x="7665430" y="974170"/>
            <a:ext cx="208076" cy="1167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72EA-6AEE-62E2-4E53-C95014F5DB4D}"/>
              </a:ext>
            </a:extLst>
          </p:cNvPr>
          <p:cNvSpPr txBox="1"/>
          <p:nvPr/>
        </p:nvSpPr>
        <p:spPr>
          <a:xfrm>
            <a:off x="5582741" y="1188791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BAB89-3B71-984B-55D3-EFFC98590E76}"/>
              </a:ext>
            </a:extLst>
          </p:cNvPr>
          <p:cNvSpPr txBox="1"/>
          <p:nvPr/>
        </p:nvSpPr>
        <p:spPr>
          <a:xfrm>
            <a:off x="5402837" y="1795343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EA47F-B75B-B16B-B675-A2FACD9FC9C4}"/>
              </a:ext>
            </a:extLst>
          </p:cNvPr>
          <p:cNvCxnSpPr>
            <a:cxnSpLocks/>
          </p:cNvCxnSpPr>
          <p:nvPr/>
        </p:nvCxnSpPr>
        <p:spPr>
          <a:xfrm flipH="1">
            <a:off x="7769469" y="1872993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9F1A26-113A-EE10-09DC-CAE6E4914E6E}"/>
              </a:ext>
            </a:extLst>
          </p:cNvPr>
          <p:cNvSpPr txBox="1"/>
          <p:nvPr/>
        </p:nvSpPr>
        <p:spPr>
          <a:xfrm>
            <a:off x="8187868" y="1760921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CLK pulse </a:t>
            </a:r>
            <a:endParaRPr lang="en-SG" sz="1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56E4A-D051-4C79-B97C-76B004B2E9DB}"/>
              </a:ext>
            </a:extLst>
          </p:cNvPr>
          <p:cNvCxnSpPr>
            <a:cxnSpLocks/>
          </p:cNvCxnSpPr>
          <p:nvPr/>
        </p:nvCxnSpPr>
        <p:spPr>
          <a:xfrm flipH="1" flipV="1">
            <a:off x="7778068" y="1232772"/>
            <a:ext cx="302538" cy="20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CC039C-2649-550F-AF43-EEFBF1500D41}"/>
              </a:ext>
            </a:extLst>
          </p:cNvPr>
          <p:cNvSpPr txBox="1"/>
          <p:nvPr/>
        </p:nvSpPr>
        <p:spPr>
          <a:xfrm>
            <a:off x="8044233" y="1303985"/>
            <a:ext cx="1966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voltage high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B77-9459-4E7C-B251-30E428A0D9A8}"/>
              </a:ext>
            </a:extLst>
          </p:cNvPr>
          <p:cNvSpPr txBox="1"/>
          <p:nvPr/>
        </p:nvSpPr>
        <p:spPr>
          <a:xfrm>
            <a:off x="7208653" y="2257269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Time-T0’</a:t>
            </a:r>
            <a:endParaRPr lang="en-SG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59093-19B4-79F2-E099-CBD3151C79E7}"/>
              </a:ext>
            </a:extLst>
          </p:cNvPr>
          <p:cNvSpPr txBox="1"/>
          <p:nvPr/>
        </p:nvSpPr>
        <p:spPr>
          <a:xfrm>
            <a:off x="5579878" y="621441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Correct implementation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C37412-5EFD-0073-8B3D-F19EF85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3" y="3310442"/>
            <a:ext cx="2514286" cy="2514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37034A-510B-2AB6-C278-D2DB3CB5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88" y="4967519"/>
            <a:ext cx="409524" cy="32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B5E82-EBA3-12BF-9D67-3EE0FF72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3" y="5530271"/>
            <a:ext cx="409524" cy="3238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C0DCC3-6D1C-01E3-2AD6-08E36D665D8D}"/>
              </a:ext>
            </a:extLst>
          </p:cNvPr>
          <p:cNvCxnSpPr>
            <a:cxnSpLocks/>
          </p:cNvCxnSpPr>
          <p:nvPr/>
        </p:nvCxnSpPr>
        <p:spPr>
          <a:xfrm>
            <a:off x="5629557" y="5119254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06EB8D8-FF24-C91B-07D7-67141BE4F37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29557" y="5119254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0E15C-5629-9C7D-58A1-3E47AB0507EC}"/>
              </a:ext>
            </a:extLst>
          </p:cNvPr>
          <p:cNvSpPr txBox="1"/>
          <p:nvPr/>
        </p:nvSpPr>
        <p:spPr>
          <a:xfrm>
            <a:off x="5218564" y="469163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40B29-8F92-9BAE-E71B-D433EC4AFBAC}"/>
              </a:ext>
            </a:extLst>
          </p:cNvPr>
          <p:cNvSpPr txBox="1"/>
          <p:nvPr/>
        </p:nvSpPr>
        <p:spPr>
          <a:xfrm>
            <a:off x="5190226" y="527099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08CBF-1C93-A58D-E757-2A89B6AEFB00}"/>
              </a:ext>
            </a:extLst>
          </p:cNvPr>
          <p:cNvSpPr/>
          <p:nvPr/>
        </p:nvSpPr>
        <p:spPr>
          <a:xfrm>
            <a:off x="7946477" y="3848952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CDFCA-6BB3-6908-D807-BD148D7B73F1}"/>
              </a:ext>
            </a:extLst>
          </p:cNvPr>
          <p:cNvSpPr txBox="1"/>
          <p:nvPr/>
        </p:nvSpPr>
        <p:spPr>
          <a:xfrm>
            <a:off x="8313829" y="3874692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F11E5-88DA-A194-FAC8-C4C4F9FAC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34" y="3819157"/>
            <a:ext cx="409524" cy="323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BD1A28-4BA5-E917-06C3-75505520E0B8}"/>
              </a:ext>
            </a:extLst>
          </p:cNvPr>
          <p:cNvSpPr txBox="1"/>
          <p:nvPr/>
        </p:nvSpPr>
        <p:spPr>
          <a:xfrm>
            <a:off x="5232053" y="357728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6E68F-022C-0B3E-C050-553E79FA3C5D}"/>
              </a:ext>
            </a:extLst>
          </p:cNvPr>
          <p:cNvCxnSpPr>
            <a:cxnSpLocks/>
          </p:cNvCxnSpPr>
          <p:nvPr/>
        </p:nvCxnSpPr>
        <p:spPr>
          <a:xfrm>
            <a:off x="5659472" y="3975805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61B794-41F7-24C4-C9EE-350417481AAE}"/>
              </a:ext>
            </a:extLst>
          </p:cNvPr>
          <p:cNvSpPr txBox="1"/>
          <p:nvPr/>
        </p:nvSpPr>
        <p:spPr>
          <a:xfrm>
            <a:off x="7963849" y="3881357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7242ED-1299-7A7B-47D1-B30BDC238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79" y="4362596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058074-B09F-696B-45D3-27652EEA54DA}"/>
              </a:ext>
            </a:extLst>
          </p:cNvPr>
          <p:cNvSpPr txBox="1"/>
          <p:nvPr/>
        </p:nvSpPr>
        <p:spPr>
          <a:xfrm>
            <a:off x="5248478" y="415504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37B06D-62EE-0EC2-01FC-C18F0A1400F3}"/>
              </a:ext>
            </a:extLst>
          </p:cNvPr>
          <p:cNvCxnSpPr>
            <a:cxnSpLocks/>
          </p:cNvCxnSpPr>
          <p:nvPr/>
        </p:nvCxnSpPr>
        <p:spPr>
          <a:xfrm>
            <a:off x="5653130" y="4517210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076EB1-297A-6ECC-417C-74D9500E6B7D}"/>
              </a:ext>
            </a:extLst>
          </p:cNvPr>
          <p:cNvSpPr txBox="1"/>
          <p:nvPr/>
        </p:nvSpPr>
        <p:spPr>
          <a:xfrm>
            <a:off x="7963849" y="438111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522E-1503-F545-7E28-F3D86B25CD04}"/>
              </a:ext>
            </a:extLst>
          </p:cNvPr>
          <p:cNvSpPr txBox="1"/>
          <p:nvPr/>
        </p:nvSpPr>
        <p:spPr>
          <a:xfrm>
            <a:off x="7946477" y="5006259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9EF9F9-681E-4588-026B-D9009A450663}"/>
              </a:ext>
            </a:extLst>
          </p:cNvPr>
          <p:cNvSpPr txBox="1"/>
          <p:nvPr/>
        </p:nvSpPr>
        <p:spPr>
          <a:xfrm>
            <a:off x="6837666" y="495324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72AA8-E827-1FA5-B899-F09CC1B022EA}"/>
              </a:ext>
            </a:extLst>
          </p:cNvPr>
          <p:cNvSpPr txBox="1"/>
          <p:nvPr/>
        </p:nvSpPr>
        <p:spPr>
          <a:xfrm>
            <a:off x="6596497" y="4670709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C43CA-5DB2-07EB-B759-73C0E1182300}"/>
              </a:ext>
            </a:extLst>
          </p:cNvPr>
          <p:cNvSpPr txBox="1"/>
          <p:nvPr/>
        </p:nvSpPr>
        <p:spPr>
          <a:xfrm>
            <a:off x="6771438" y="5245692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74B603-61FE-AEE5-024C-457A0830A7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06683" y="5135988"/>
            <a:ext cx="439794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969500-B2BA-2894-493E-2FFCA04436A1}"/>
              </a:ext>
            </a:extLst>
          </p:cNvPr>
          <p:cNvSpPr txBox="1"/>
          <p:nvPr/>
        </p:nvSpPr>
        <p:spPr>
          <a:xfrm>
            <a:off x="8817217" y="3872452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31839-3830-4815-5981-61BA9EED7206}"/>
              </a:ext>
            </a:extLst>
          </p:cNvPr>
          <p:cNvCxnSpPr>
            <a:cxnSpLocks/>
          </p:cNvCxnSpPr>
          <p:nvPr/>
        </p:nvCxnSpPr>
        <p:spPr>
          <a:xfrm>
            <a:off x="9075562" y="4005178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8EF7A86D-67DF-9AD6-C293-A95A5E8D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1" y="3840733"/>
            <a:ext cx="438095" cy="34285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8C2677-D09D-FA82-F08D-93C045921368}"/>
              </a:ext>
            </a:extLst>
          </p:cNvPr>
          <p:cNvSpPr txBox="1"/>
          <p:nvPr/>
        </p:nvSpPr>
        <p:spPr>
          <a:xfrm>
            <a:off x="10668435" y="364475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AA4471-C273-0DB6-45B7-B09D1ECCE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7" y="4974083"/>
            <a:ext cx="409524" cy="32381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79EC7-DCF2-80E8-A219-3E74F3F9662A}"/>
              </a:ext>
            </a:extLst>
          </p:cNvPr>
          <p:cNvCxnSpPr>
            <a:cxnSpLocks/>
          </p:cNvCxnSpPr>
          <p:nvPr/>
        </p:nvCxnSpPr>
        <p:spPr>
          <a:xfrm>
            <a:off x="6566309" y="5135988"/>
            <a:ext cx="978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90EA7-F8FF-E981-5EE4-1196EDF04923}"/>
              </a:ext>
            </a:extLst>
          </p:cNvPr>
          <p:cNvSpPr/>
          <p:nvPr/>
        </p:nvSpPr>
        <p:spPr>
          <a:xfrm>
            <a:off x="6664150" y="4957332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492DAA-AD0B-FB00-DA51-5524548DA2F7}"/>
              </a:ext>
            </a:extLst>
          </p:cNvPr>
          <p:cNvSpPr txBox="1"/>
          <p:nvPr/>
        </p:nvSpPr>
        <p:spPr>
          <a:xfrm>
            <a:off x="6115720" y="471346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HR3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18689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F0EDB33-97E5-95C3-09C5-01A818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ED37DE53-9DD2-A81A-6BBE-4E71CD4D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22" y="1980060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16AF-DB5C-4E4A-D129-DA4A27D71BA0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844E0-94A6-258E-A209-B01789F86AF2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30468-AAD5-FE22-E27E-F043AA34729D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02876-5BF4-5A49-8B05-4E800033A7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04910" y="172374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51741-F2B5-A778-B756-12A85DCFCF10}"/>
              </a:ext>
            </a:extLst>
          </p:cNvPr>
          <p:cNvSpPr/>
          <p:nvPr/>
        </p:nvSpPr>
        <p:spPr>
          <a:xfrm>
            <a:off x="3294820" y="232760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3A74F-D4D4-09DF-256B-F8ACEC1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878" y="3627423"/>
            <a:ext cx="3200000" cy="14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6FF6-4879-3C46-53F6-9367C56C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92" y="4169664"/>
            <a:ext cx="939854" cy="93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02F82-031B-8B51-92AA-807665382CAD}"/>
              </a:ext>
            </a:extLst>
          </p:cNvPr>
          <p:cNvSpPr txBox="1"/>
          <p:nvPr/>
        </p:nvSpPr>
        <p:spPr>
          <a:xfrm>
            <a:off x="3864257" y="178905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A140B-D0EC-12E9-32D5-20F3C21A76FA}"/>
              </a:ext>
            </a:extLst>
          </p:cNvPr>
          <p:cNvSpPr txBox="1"/>
          <p:nvPr/>
        </p:nvSpPr>
        <p:spPr>
          <a:xfrm>
            <a:off x="6465886" y="180547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F5E9D-8072-E06F-DB16-7049F1415F3E}"/>
              </a:ext>
            </a:extLst>
          </p:cNvPr>
          <p:cNvSpPr txBox="1"/>
          <p:nvPr/>
        </p:nvSpPr>
        <p:spPr>
          <a:xfrm>
            <a:off x="3340830" y="116020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5485F4-B24D-1168-FFD1-FA1F86D954EF}"/>
              </a:ext>
            </a:extLst>
          </p:cNvPr>
          <p:cNvCxnSpPr/>
          <p:nvPr/>
        </p:nvCxnSpPr>
        <p:spPr>
          <a:xfrm>
            <a:off x="3372183" y="268833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B7A3-23E4-FD3B-5534-90A4E58B0230}"/>
              </a:ext>
            </a:extLst>
          </p:cNvPr>
          <p:cNvCxnSpPr>
            <a:cxnSpLocks/>
          </p:cNvCxnSpPr>
          <p:nvPr/>
        </p:nvCxnSpPr>
        <p:spPr>
          <a:xfrm>
            <a:off x="3294820" y="287731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01241C-D409-6E8E-4067-A735F8A825CF}"/>
              </a:ext>
            </a:extLst>
          </p:cNvPr>
          <p:cNvCxnSpPr>
            <a:cxnSpLocks/>
          </p:cNvCxnSpPr>
          <p:nvPr/>
        </p:nvCxnSpPr>
        <p:spPr>
          <a:xfrm>
            <a:off x="3294820" y="307848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0F0DE-9C43-4F73-801C-B9968A5BEF44}"/>
              </a:ext>
            </a:extLst>
          </p:cNvPr>
          <p:cNvCxnSpPr>
            <a:cxnSpLocks/>
          </p:cNvCxnSpPr>
          <p:nvPr/>
        </p:nvCxnSpPr>
        <p:spPr>
          <a:xfrm>
            <a:off x="4047811" y="228601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02AE41-5510-B9F3-16C3-5DCD884FCAD5}"/>
              </a:ext>
            </a:extLst>
          </p:cNvPr>
          <p:cNvCxnSpPr>
            <a:cxnSpLocks/>
          </p:cNvCxnSpPr>
          <p:nvPr/>
        </p:nvCxnSpPr>
        <p:spPr>
          <a:xfrm>
            <a:off x="6871114" y="241199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74B96-D346-9D2F-CA05-48BE99973F19}"/>
              </a:ext>
            </a:extLst>
          </p:cNvPr>
          <p:cNvCxnSpPr>
            <a:cxnSpLocks/>
          </p:cNvCxnSpPr>
          <p:nvPr/>
        </p:nvCxnSpPr>
        <p:spPr>
          <a:xfrm>
            <a:off x="7543426" y="267094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76F5E-8AD1-8912-1373-6AB764FBE491}"/>
              </a:ext>
            </a:extLst>
          </p:cNvPr>
          <p:cNvCxnSpPr>
            <a:cxnSpLocks/>
          </p:cNvCxnSpPr>
          <p:nvPr/>
        </p:nvCxnSpPr>
        <p:spPr>
          <a:xfrm>
            <a:off x="4619920" y="307848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89A9F-A06F-F836-55E8-945D4095CCB8}"/>
              </a:ext>
            </a:extLst>
          </p:cNvPr>
          <p:cNvCxnSpPr>
            <a:cxnSpLocks/>
          </p:cNvCxnSpPr>
          <p:nvPr/>
        </p:nvCxnSpPr>
        <p:spPr>
          <a:xfrm>
            <a:off x="4619920" y="489747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53EB9A-FC23-A7A1-1526-A92BF2CA2219}"/>
              </a:ext>
            </a:extLst>
          </p:cNvPr>
          <p:cNvCxnSpPr>
            <a:cxnSpLocks/>
          </p:cNvCxnSpPr>
          <p:nvPr/>
        </p:nvCxnSpPr>
        <p:spPr>
          <a:xfrm>
            <a:off x="5178619" y="287731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D1091-8EBC-5F79-D967-7AF51FCF1439}"/>
              </a:ext>
            </a:extLst>
          </p:cNvPr>
          <p:cNvCxnSpPr/>
          <p:nvPr/>
        </p:nvCxnSpPr>
        <p:spPr>
          <a:xfrm flipH="1">
            <a:off x="4269682" y="441009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11965D-E8CA-6ED6-4A74-81FCDF5D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2956" y="3407772"/>
            <a:ext cx="476190" cy="40952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418F5C-06C8-A657-5383-20293E2FDDCC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3441051" y="3850629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1B6BB-8F5F-B581-A97A-A33E459C6BD2}"/>
              </a:ext>
            </a:extLst>
          </p:cNvPr>
          <p:cNvCxnSpPr>
            <a:cxnSpLocks/>
          </p:cNvCxnSpPr>
          <p:nvPr/>
        </p:nvCxnSpPr>
        <p:spPr>
          <a:xfrm>
            <a:off x="3371377" y="2877312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A77850-A38C-5FAF-45C2-9FA9BD10906E}"/>
              </a:ext>
            </a:extLst>
          </p:cNvPr>
          <p:cNvCxnSpPr>
            <a:cxnSpLocks/>
          </p:cNvCxnSpPr>
          <p:nvPr/>
        </p:nvCxnSpPr>
        <p:spPr>
          <a:xfrm>
            <a:off x="3522952" y="3078480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0A2E778-40E8-54A7-A378-B76CD51E62FA}"/>
              </a:ext>
            </a:extLst>
          </p:cNvPr>
          <p:cNvSpPr/>
          <p:nvPr/>
        </p:nvSpPr>
        <p:spPr>
          <a:xfrm>
            <a:off x="3347095" y="28488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D82A510E-2886-FD2F-76C2-DE40F94760DE}"/>
              </a:ext>
            </a:extLst>
          </p:cNvPr>
          <p:cNvSpPr/>
          <p:nvPr/>
        </p:nvSpPr>
        <p:spPr>
          <a:xfrm>
            <a:off x="3665949" y="26279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118822C-66EB-F053-06DA-C86546CD7A83}"/>
              </a:ext>
            </a:extLst>
          </p:cNvPr>
          <p:cNvSpPr/>
          <p:nvPr/>
        </p:nvSpPr>
        <p:spPr>
          <a:xfrm>
            <a:off x="4019925" y="284033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A26E532-8593-5BD5-BAD6-2860B62CEFCC}"/>
              </a:ext>
            </a:extLst>
          </p:cNvPr>
          <p:cNvSpPr/>
          <p:nvPr/>
        </p:nvSpPr>
        <p:spPr>
          <a:xfrm>
            <a:off x="3491779" y="304318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299C61A-CC9E-75E7-7E6D-BCCBABB60CB7}"/>
              </a:ext>
            </a:extLst>
          </p:cNvPr>
          <p:cNvSpPr/>
          <p:nvPr/>
        </p:nvSpPr>
        <p:spPr>
          <a:xfrm>
            <a:off x="4588127" y="305237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0C58DB-9C6F-9A81-9183-FCC173BD69A3}"/>
              </a:ext>
            </a:extLst>
          </p:cNvPr>
          <p:cNvSpPr/>
          <p:nvPr/>
        </p:nvSpPr>
        <p:spPr>
          <a:xfrm>
            <a:off x="5145369" y="285171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DC16E1D-0D9A-AFDE-0973-08C70D16FDA2}"/>
              </a:ext>
            </a:extLst>
          </p:cNvPr>
          <p:cNvSpPr/>
          <p:nvPr/>
        </p:nvSpPr>
        <p:spPr>
          <a:xfrm>
            <a:off x="6839941" y="30324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E3A1B2D-15DB-F42A-6B3E-BB1ABD9CFFDE}"/>
              </a:ext>
            </a:extLst>
          </p:cNvPr>
          <p:cNvSpPr/>
          <p:nvPr/>
        </p:nvSpPr>
        <p:spPr>
          <a:xfrm>
            <a:off x="7504649" y="265580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7E5CC97-AEA3-C685-45C6-351FF34A6B34}"/>
              </a:ext>
            </a:extLst>
          </p:cNvPr>
          <p:cNvSpPr/>
          <p:nvPr/>
        </p:nvSpPr>
        <p:spPr>
          <a:xfrm>
            <a:off x="3409441" y="435209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5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0E6E-65A5-4AFF-785D-5855256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8" y="609970"/>
            <a:ext cx="5206247" cy="3144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887D2-4A85-5415-A9D2-406D6317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4" y="607947"/>
            <a:ext cx="1884489" cy="3142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4BA5E55-B2BD-EF1B-8D22-705FB49812B5}"/>
              </a:ext>
            </a:extLst>
          </p:cNvPr>
          <p:cNvSpPr/>
          <p:nvPr/>
        </p:nvSpPr>
        <p:spPr>
          <a:xfrm>
            <a:off x="6663193" y="2091193"/>
            <a:ext cx="675831" cy="56454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FE3A4-F9BC-7970-A8B5-72C6864A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50" y="5712245"/>
            <a:ext cx="409524" cy="3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FC146-5D75-1510-8A5A-8C53B0C5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5" y="6274997"/>
            <a:ext cx="409524" cy="3238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CE484-6D69-75C4-E563-1371732E6374}"/>
              </a:ext>
            </a:extLst>
          </p:cNvPr>
          <p:cNvCxnSpPr>
            <a:cxnSpLocks/>
          </p:cNvCxnSpPr>
          <p:nvPr/>
        </p:nvCxnSpPr>
        <p:spPr>
          <a:xfrm>
            <a:off x="3893019" y="5863980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42CB-3B07-723A-7FC0-A4F2FBB46AF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93019" y="5863980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9EB98-4DB0-C730-06E5-6E2431EF9064}"/>
              </a:ext>
            </a:extLst>
          </p:cNvPr>
          <p:cNvSpPr txBox="1"/>
          <p:nvPr/>
        </p:nvSpPr>
        <p:spPr>
          <a:xfrm>
            <a:off x="3482026" y="5436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53A8F-5BC9-ECE1-205C-37B34817221E}"/>
              </a:ext>
            </a:extLst>
          </p:cNvPr>
          <p:cNvSpPr txBox="1"/>
          <p:nvPr/>
        </p:nvSpPr>
        <p:spPr>
          <a:xfrm>
            <a:off x="3453688" y="6015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1A40-D410-6371-C98B-69420EA7F5B7}"/>
              </a:ext>
            </a:extLst>
          </p:cNvPr>
          <p:cNvSpPr/>
          <p:nvPr/>
        </p:nvSpPr>
        <p:spPr>
          <a:xfrm>
            <a:off x="6209939" y="4593678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B6F73-DCD9-1FC9-2E07-7C1C83472B60}"/>
              </a:ext>
            </a:extLst>
          </p:cNvPr>
          <p:cNvSpPr txBox="1"/>
          <p:nvPr/>
        </p:nvSpPr>
        <p:spPr>
          <a:xfrm>
            <a:off x="6577291" y="4619418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DEC11-525C-ADF7-5F29-F2459E5ECA7E}"/>
              </a:ext>
            </a:extLst>
          </p:cNvPr>
          <p:cNvSpPr txBox="1"/>
          <p:nvPr/>
        </p:nvSpPr>
        <p:spPr>
          <a:xfrm>
            <a:off x="6227311" y="4202266"/>
            <a:ext cx="100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 FLOP 1</a:t>
            </a:r>
          </a:p>
          <a:p>
            <a:r>
              <a:rPr lang="en-US" sz="1100" b="1" dirty="0"/>
              <a:t>M1.0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3CF4E-C964-6B89-526D-A7933888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6" y="4563883"/>
            <a:ext cx="409524" cy="32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BABC97-3D00-E7DF-8B16-53E8346EB611}"/>
              </a:ext>
            </a:extLst>
          </p:cNvPr>
          <p:cNvSpPr txBox="1"/>
          <p:nvPr/>
        </p:nvSpPr>
        <p:spPr>
          <a:xfrm>
            <a:off x="3495515" y="432201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36152D-9558-FBA8-AA8F-05185E41A7A3}"/>
              </a:ext>
            </a:extLst>
          </p:cNvPr>
          <p:cNvCxnSpPr>
            <a:cxnSpLocks/>
          </p:cNvCxnSpPr>
          <p:nvPr/>
        </p:nvCxnSpPr>
        <p:spPr>
          <a:xfrm>
            <a:off x="3922934" y="4720531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E9C47-24FA-6E54-A172-61389FA349D3}"/>
              </a:ext>
            </a:extLst>
          </p:cNvPr>
          <p:cNvSpPr txBox="1"/>
          <p:nvPr/>
        </p:nvSpPr>
        <p:spPr>
          <a:xfrm>
            <a:off x="6227311" y="462608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C0EBD7-E308-E901-4A5C-527D940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1" y="5107322"/>
            <a:ext cx="409524" cy="3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A4FA42-1A34-3096-F972-183937B5D4C4}"/>
              </a:ext>
            </a:extLst>
          </p:cNvPr>
          <p:cNvSpPr txBox="1"/>
          <p:nvPr/>
        </p:nvSpPr>
        <p:spPr>
          <a:xfrm>
            <a:off x="3511940" y="489977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88B63-4A74-9264-0972-DB355A410CE9}"/>
              </a:ext>
            </a:extLst>
          </p:cNvPr>
          <p:cNvCxnSpPr>
            <a:cxnSpLocks/>
          </p:cNvCxnSpPr>
          <p:nvPr/>
        </p:nvCxnSpPr>
        <p:spPr>
          <a:xfrm>
            <a:off x="3916592" y="5261936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35AFAA-20E6-BA83-0D29-7DB94638CE35}"/>
              </a:ext>
            </a:extLst>
          </p:cNvPr>
          <p:cNvSpPr txBox="1"/>
          <p:nvPr/>
        </p:nvSpPr>
        <p:spPr>
          <a:xfrm>
            <a:off x="6227311" y="5125839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CF077-EDE0-51B8-4496-845BFC02A94C}"/>
              </a:ext>
            </a:extLst>
          </p:cNvPr>
          <p:cNvSpPr txBox="1"/>
          <p:nvPr/>
        </p:nvSpPr>
        <p:spPr>
          <a:xfrm>
            <a:off x="6209939" y="5750985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E7EE1-79D5-5EBB-4474-FB51163863AE}"/>
              </a:ext>
            </a:extLst>
          </p:cNvPr>
          <p:cNvSpPr/>
          <p:nvPr/>
        </p:nvSpPr>
        <p:spPr>
          <a:xfrm>
            <a:off x="4614520" y="5697179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465FE-E824-5756-40F1-6A04FD780097}"/>
              </a:ext>
            </a:extLst>
          </p:cNvPr>
          <p:cNvSpPr txBox="1"/>
          <p:nvPr/>
        </p:nvSpPr>
        <p:spPr>
          <a:xfrm>
            <a:off x="4788036" y="56930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ABF61-B2B1-02CF-D36A-11619FC9EB63}"/>
              </a:ext>
            </a:extLst>
          </p:cNvPr>
          <p:cNvSpPr txBox="1"/>
          <p:nvPr/>
        </p:nvSpPr>
        <p:spPr>
          <a:xfrm>
            <a:off x="4546867" y="5410556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9B705-8774-DE56-C431-D6E0BC7836CC}"/>
              </a:ext>
            </a:extLst>
          </p:cNvPr>
          <p:cNvSpPr txBox="1"/>
          <p:nvPr/>
        </p:nvSpPr>
        <p:spPr>
          <a:xfrm>
            <a:off x="4721808" y="5985539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9933-9E4A-A082-3A9F-3FF5B551D98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55067" y="5863980"/>
            <a:ext cx="754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FB6842-B327-28F0-0989-9D64ADC6748C}"/>
              </a:ext>
            </a:extLst>
          </p:cNvPr>
          <p:cNvSpPr txBox="1"/>
          <p:nvPr/>
        </p:nvSpPr>
        <p:spPr>
          <a:xfrm>
            <a:off x="7080679" y="4617178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FE8C3-30AD-8D2D-2D1E-9EF73D2AE7FC}"/>
              </a:ext>
            </a:extLst>
          </p:cNvPr>
          <p:cNvCxnSpPr>
            <a:cxnSpLocks/>
          </p:cNvCxnSpPr>
          <p:nvPr/>
        </p:nvCxnSpPr>
        <p:spPr>
          <a:xfrm>
            <a:off x="7339024" y="4749904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DA9A3-81FA-9889-A118-F62C0D2A4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43" y="4585459"/>
            <a:ext cx="438095" cy="342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6A841-C2D6-8136-3379-526D8EB3BB21}"/>
              </a:ext>
            </a:extLst>
          </p:cNvPr>
          <p:cNvSpPr txBox="1"/>
          <p:nvPr/>
        </p:nvSpPr>
        <p:spPr>
          <a:xfrm>
            <a:off x="8931897" y="43894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1219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E0DE6-3E83-071E-E888-2EF5E2C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47" y="752842"/>
            <a:ext cx="3733333" cy="30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C0A15-3A5F-35D1-992F-556E1737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7" y="4557539"/>
            <a:ext cx="3733333" cy="148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F0833-5C6D-3C12-4801-011E822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2" y="4538396"/>
            <a:ext cx="3733333" cy="148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8B80-3BDB-D60B-B2EB-61C83A10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83" y="1810798"/>
            <a:ext cx="3962401" cy="157501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CDDEA8-6535-2D86-6C41-B512092ED444}"/>
              </a:ext>
            </a:extLst>
          </p:cNvPr>
          <p:cNvCxnSpPr>
            <a:cxnSpLocks/>
          </p:cNvCxnSpPr>
          <p:nvPr/>
        </p:nvCxnSpPr>
        <p:spPr>
          <a:xfrm rot="5400000">
            <a:off x="1515042" y="2875905"/>
            <a:ext cx="2109801" cy="1983729"/>
          </a:xfrm>
          <a:prstGeom prst="bentConnector3">
            <a:avLst>
              <a:gd name="adj1" fmla="val 129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EBD5BA-14B7-1491-639C-B40586C7DB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4320" y="3225354"/>
            <a:ext cx="1932516" cy="1462120"/>
          </a:xfrm>
          <a:prstGeom prst="bentConnector3">
            <a:avLst>
              <a:gd name="adj1" fmla="val 75235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F63118F-DE92-88CF-584A-7E3502CE8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304" y="3508340"/>
            <a:ext cx="2371062" cy="457601"/>
          </a:xfrm>
          <a:prstGeom prst="bentConnector3">
            <a:avLst>
              <a:gd name="adj1" fmla="val 63222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EC60FB1-8A44-7B14-585D-62495FE0FBD8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977948" y="2671998"/>
            <a:ext cx="3049847" cy="2030901"/>
          </a:xfrm>
          <a:prstGeom prst="bentConnector4">
            <a:avLst>
              <a:gd name="adj1" fmla="val 4011"/>
              <a:gd name="adj2" fmla="val 11125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8BC507-396B-BD54-7D00-E231BB7A4239}"/>
              </a:ext>
            </a:extLst>
          </p:cNvPr>
          <p:cNvSpPr/>
          <p:nvPr/>
        </p:nvSpPr>
        <p:spPr>
          <a:xfrm>
            <a:off x="1487420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A3764-7580-5733-7C56-2E128C201B8B}"/>
              </a:ext>
            </a:extLst>
          </p:cNvPr>
          <p:cNvSpPr/>
          <p:nvPr/>
        </p:nvSpPr>
        <p:spPr>
          <a:xfrm>
            <a:off x="1532749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C966D1-5C82-55B1-5275-64A918AAF09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 flipV="1">
            <a:off x="1532748" y="4890767"/>
            <a:ext cx="45327" cy="665301"/>
          </a:xfrm>
          <a:prstGeom prst="bentConnector4">
            <a:avLst>
              <a:gd name="adj1" fmla="val -946229"/>
              <a:gd name="adj2" fmla="val 101127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57E3AD2-EAF1-7D83-0627-08609EF1551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1487420" y="5212371"/>
            <a:ext cx="90656" cy="671183"/>
          </a:xfrm>
          <a:prstGeom prst="bentConnector4">
            <a:avLst>
              <a:gd name="adj1" fmla="val -252162"/>
              <a:gd name="adj2" fmla="val 9808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C75951-17B5-D5EA-EF2E-5606A9FE807C}"/>
              </a:ext>
            </a:extLst>
          </p:cNvPr>
          <p:cNvSpPr/>
          <p:nvPr/>
        </p:nvSpPr>
        <p:spPr>
          <a:xfrm>
            <a:off x="5647753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E1AD7-08F5-E051-FA7E-DBD40AF955F6}"/>
              </a:ext>
            </a:extLst>
          </p:cNvPr>
          <p:cNvSpPr/>
          <p:nvPr/>
        </p:nvSpPr>
        <p:spPr>
          <a:xfrm>
            <a:off x="5650545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4DD9D5-9646-6E01-D07D-732D6EBDE22B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857898" y="3422517"/>
            <a:ext cx="1990408" cy="158930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E0B5F8F-4469-A522-9C2D-F470ED5AD36B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3285843" y="2410036"/>
            <a:ext cx="3179846" cy="1640216"/>
          </a:xfrm>
          <a:prstGeom prst="bentConnector3">
            <a:avLst>
              <a:gd name="adj1" fmla="val 289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23CE25-B1FF-7DB5-371C-F79439A78C2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H="1" flipV="1">
            <a:off x="5650545" y="4890768"/>
            <a:ext cx="87866" cy="657194"/>
          </a:xfrm>
          <a:prstGeom prst="bentConnector4">
            <a:avLst>
              <a:gd name="adj1" fmla="val -260169"/>
              <a:gd name="adj2" fmla="val 9645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0D26448-5EC5-D197-0608-45CDC01C5911}"/>
              </a:ext>
            </a:extLst>
          </p:cNvPr>
          <p:cNvCxnSpPr>
            <a:cxnSpLocks/>
          </p:cNvCxnSpPr>
          <p:nvPr/>
        </p:nvCxnSpPr>
        <p:spPr>
          <a:xfrm>
            <a:off x="4895610" y="5227471"/>
            <a:ext cx="842801" cy="655255"/>
          </a:xfrm>
          <a:prstGeom prst="bentConnector3">
            <a:avLst>
              <a:gd name="adj1" fmla="val -631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08988E-517D-38CC-0CA2-96ED52C3AB61}"/>
              </a:ext>
            </a:extLst>
          </p:cNvPr>
          <p:cNvCxnSpPr>
            <a:cxnSpLocks/>
          </p:cNvCxnSpPr>
          <p:nvPr/>
        </p:nvCxnSpPr>
        <p:spPr>
          <a:xfrm>
            <a:off x="3449518" y="1871328"/>
            <a:ext cx="5664926" cy="2675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D3F016-2B0B-5633-E96A-31E009D60D08}"/>
              </a:ext>
            </a:extLst>
          </p:cNvPr>
          <p:cNvCxnSpPr/>
          <p:nvPr/>
        </p:nvCxnSpPr>
        <p:spPr>
          <a:xfrm>
            <a:off x="3449518" y="1640221"/>
            <a:ext cx="0" cy="2311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DB3143-C47A-B0FD-EB7F-1B6376000C36}"/>
              </a:ext>
            </a:extLst>
          </p:cNvPr>
          <p:cNvCxnSpPr>
            <a:cxnSpLocks/>
          </p:cNvCxnSpPr>
          <p:nvPr/>
        </p:nvCxnSpPr>
        <p:spPr>
          <a:xfrm>
            <a:off x="9114444" y="4554065"/>
            <a:ext cx="0" cy="336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3C9F2-CF42-B68C-5DBB-5F596FC8E195}"/>
              </a:ext>
            </a:extLst>
          </p:cNvPr>
          <p:cNvCxnSpPr>
            <a:cxnSpLocks/>
          </p:cNvCxnSpPr>
          <p:nvPr/>
        </p:nvCxnSpPr>
        <p:spPr>
          <a:xfrm>
            <a:off x="4682835" y="3041761"/>
            <a:ext cx="159914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7138D5-D71E-32A1-192B-3DBE0793B776}"/>
              </a:ext>
            </a:extLst>
          </p:cNvPr>
          <p:cNvCxnSpPr>
            <a:cxnSpLocks/>
          </p:cNvCxnSpPr>
          <p:nvPr/>
        </p:nvCxnSpPr>
        <p:spPr>
          <a:xfrm flipV="1">
            <a:off x="4682835" y="2440059"/>
            <a:ext cx="0" cy="601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7A0D13F-4DA4-7A53-E783-718681D344AB}"/>
              </a:ext>
            </a:extLst>
          </p:cNvPr>
          <p:cNvCxnSpPr>
            <a:cxnSpLocks/>
          </p:cNvCxnSpPr>
          <p:nvPr/>
        </p:nvCxnSpPr>
        <p:spPr>
          <a:xfrm flipH="1">
            <a:off x="4454034" y="2440059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10FCC74-56EF-56BE-D155-3F04B4C21700}"/>
              </a:ext>
            </a:extLst>
          </p:cNvPr>
          <p:cNvCxnSpPr>
            <a:cxnSpLocks/>
          </p:cNvCxnSpPr>
          <p:nvPr/>
        </p:nvCxnSpPr>
        <p:spPr>
          <a:xfrm flipH="1">
            <a:off x="3826857" y="2297766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E3863D-4E53-DCD5-6982-75051C9800CB}"/>
              </a:ext>
            </a:extLst>
          </p:cNvPr>
          <p:cNvCxnSpPr>
            <a:cxnSpLocks/>
          </p:cNvCxnSpPr>
          <p:nvPr/>
        </p:nvCxnSpPr>
        <p:spPr>
          <a:xfrm flipH="1" flipV="1">
            <a:off x="3826857" y="2297766"/>
            <a:ext cx="13210" cy="19194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23FE21-15E6-51C3-4DF2-C2FDD890D03D}"/>
              </a:ext>
            </a:extLst>
          </p:cNvPr>
          <p:cNvCxnSpPr>
            <a:cxnSpLocks/>
          </p:cNvCxnSpPr>
          <p:nvPr/>
        </p:nvCxnSpPr>
        <p:spPr>
          <a:xfrm flipV="1">
            <a:off x="3840067" y="4220414"/>
            <a:ext cx="1853015" cy="85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379941-2ADA-5CA7-E1C1-46BCFF0DC184}"/>
              </a:ext>
            </a:extLst>
          </p:cNvPr>
          <p:cNvSpPr/>
          <p:nvPr/>
        </p:nvSpPr>
        <p:spPr>
          <a:xfrm>
            <a:off x="7182851" y="2096363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75DCEC-6021-8EE7-5B2C-E7A4E6F2DB1F}"/>
              </a:ext>
            </a:extLst>
          </p:cNvPr>
          <p:cNvSpPr/>
          <p:nvPr/>
        </p:nvSpPr>
        <p:spPr>
          <a:xfrm>
            <a:off x="7182851" y="2440059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21EE024-2A29-CDE9-C73F-801555563C55}"/>
              </a:ext>
            </a:extLst>
          </p:cNvPr>
          <p:cNvCxnSpPr>
            <a:endCxn id="111" idx="1"/>
          </p:cNvCxnSpPr>
          <p:nvPr/>
        </p:nvCxnSpPr>
        <p:spPr>
          <a:xfrm flipV="1">
            <a:off x="4293326" y="2167064"/>
            <a:ext cx="2889525" cy="384545"/>
          </a:xfrm>
          <a:prstGeom prst="bentConnector3">
            <a:avLst>
              <a:gd name="adj1" fmla="val 1477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2E695F9-112B-19E7-49BB-47FE0A3A286D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2728047" y="2510760"/>
            <a:ext cx="4454804" cy="416692"/>
          </a:xfrm>
          <a:prstGeom prst="bentConnector3">
            <a:avLst>
              <a:gd name="adj1" fmla="val 8851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AA187B-2A37-708C-E262-695137C863DC}"/>
              </a:ext>
            </a:extLst>
          </p:cNvPr>
          <p:cNvCxnSpPr>
            <a:cxnSpLocks/>
          </p:cNvCxnSpPr>
          <p:nvPr/>
        </p:nvCxnSpPr>
        <p:spPr>
          <a:xfrm flipH="1">
            <a:off x="2716173" y="2595714"/>
            <a:ext cx="1" cy="3317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D6336AD-C3FE-48B6-3CE9-258C1E053BBE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 flipH="1" flipV="1">
            <a:off x="7182850" y="2167064"/>
            <a:ext cx="45329" cy="687392"/>
          </a:xfrm>
          <a:prstGeom prst="bentConnector4">
            <a:avLst>
              <a:gd name="adj1" fmla="val -504313"/>
              <a:gd name="adj2" fmla="val 10075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6860802-057C-D103-3BBE-6903E5B4B0DC}"/>
              </a:ext>
            </a:extLst>
          </p:cNvPr>
          <p:cNvCxnSpPr>
            <a:cxnSpLocks/>
          </p:cNvCxnSpPr>
          <p:nvPr/>
        </p:nvCxnSpPr>
        <p:spPr>
          <a:xfrm>
            <a:off x="6640083" y="2927452"/>
            <a:ext cx="653592" cy="289477"/>
          </a:xfrm>
          <a:prstGeom prst="bentConnector3">
            <a:avLst>
              <a:gd name="adj1" fmla="val 4698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DD73C7C-3415-AB0F-94B7-96DD38DF935E}"/>
              </a:ext>
            </a:extLst>
          </p:cNvPr>
          <p:cNvCxnSpPr>
            <a:cxnSpLocks/>
          </p:cNvCxnSpPr>
          <p:nvPr/>
        </p:nvCxnSpPr>
        <p:spPr>
          <a:xfrm flipV="1">
            <a:off x="3369164" y="2240283"/>
            <a:ext cx="7446882" cy="1325729"/>
          </a:xfrm>
          <a:prstGeom prst="bentConnector3">
            <a:avLst>
              <a:gd name="adj1" fmla="val 99934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EDC355-900C-A2A3-E049-D11F37DBB8B5}"/>
              </a:ext>
            </a:extLst>
          </p:cNvPr>
          <p:cNvCxnSpPr>
            <a:cxnSpLocks/>
          </p:cNvCxnSpPr>
          <p:nvPr/>
        </p:nvCxnSpPr>
        <p:spPr>
          <a:xfrm flipH="1">
            <a:off x="3369164" y="3001268"/>
            <a:ext cx="5927" cy="6115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B474DC-2679-FC1A-3DFF-DBCD4C9D9211}"/>
              </a:ext>
            </a:extLst>
          </p:cNvPr>
          <p:cNvCxnSpPr>
            <a:cxnSpLocks/>
          </p:cNvCxnSpPr>
          <p:nvPr/>
        </p:nvCxnSpPr>
        <p:spPr>
          <a:xfrm>
            <a:off x="4180578" y="1332665"/>
            <a:ext cx="0" cy="7582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893DD10-531D-5898-6737-671AC6AB4C4E}"/>
              </a:ext>
            </a:extLst>
          </p:cNvPr>
          <p:cNvCxnSpPr>
            <a:cxnSpLocks/>
          </p:cNvCxnSpPr>
          <p:nvPr/>
        </p:nvCxnSpPr>
        <p:spPr>
          <a:xfrm>
            <a:off x="4180578" y="1350422"/>
            <a:ext cx="6635468" cy="823635"/>
          </a:xfrm>
          <a:prstGeom prst="bentConnector3">
            <a:avLst>
              <a:gd name="adj1" fmla="val 100003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C130722-6B3A-38CA-3C3B-6A5D79DB1791}"/>
              </a:ext>
            </a:extLst>
          </p:cNvPr>
          <p:cNvSpPr txBox="1"/>
          <p:nvPr/>
        </p:nvSpPr>
        <p:spPr>
          <a:xfrm>
            <a:off x="1799620" y="4277689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(left)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D984103-B078-99EC-BCEA-29A0FE101EA8}"/>
              </a:ext>
            </a:extLst>
          </p:cNvPr>
          <p:cNvSpPr txBox="1"/>
          <p:nvPr/>
        </p:nvSpPr>
        <p:spPr>
          <a:xfrm>
            <a:off x="8034561" y="5253112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(right)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5FA103-2538-754F-7361-61297F21680E}"/>
              </a:ext>
            </a:extLst>
          </p:cNvPr>
          <p:cNvSpPr txBox="1"/>
          <p:nvPr/>
        </p:nvSpPr>
        <p:spPr>
          <a:xfrm>
            <a:off x="7467339" y="1496550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Orange Line (right) block controller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42C0C-15A5-FEAA-B7D4-EE001EAB8EDA}"/>
              </a:ext>
            </a:extLst>
          </p:cNvPr>
          <p:cNvSpPr txBox="1"/>
          <p:nvPr/>
        </p:nvSpPr>
        <p:spPr>
          <a:xfrm>
            <a:off x="5738088" y="668172"/>
            <a:ext cx="482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Fixed Block Controllers Connection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4985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534</Words>
  <Application>Microsoft Office PowerPoint</Application>
  <PresentationFormat>Widescreen</PresentationFormat>
  <Paragraphs>131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15</cp:revision>
  <dcterms:created xsi:type="dcterms:W3CDTF">2024-07-18T15:33:00Z</dcterms:created>
  <dcterms:modified xsi:type="dcterms:W3CDTF">2024-07-20T13:22:59Z</dcterms:modified>
</cp:coreProperties>
</file>