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2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7B9B-B459-518D-6528-517FC19A3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6EB24-104E-3F85-3491-B97B7F1D2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5FAC3-B7AB-A60F-A9D4-405F521C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6C5E-3C43-42C0-A23A-D3C8505979B7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FE692-71F8-1B41-AC2E-FE24B24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E77F4-0F58-7B7B-4DFA-1E7BD6A7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2199-80DA-416D-A07C-64C3916F2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735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7D7F-0BCE-9E3D-1B90-7A7103EC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F1120-609B-6C4D-0C30-1163D94BC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79E0A-44CD-411E-68AD-4235CB2B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6C5E-3C43-42C0-A23A-D3C8505979B7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6F7E6-2130-FD95-D280-AE89882B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3CA68-42ED-7B93-C08E-B1CFC605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2199-80DA-416D-A07C-64C3916F2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889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DDF98-923D-5E6A-5CA5-BF5C502B5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883F6-1707-5BEF-F133-78833E3F3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A5BCB-249B-C184-0683-BC259FAB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6C5E-3C43-42C0-A23A-D3C8505979B7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34259-2600-461D-644E-3AAD6092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7EBC3-F8F7-6FE5-CB02-17D778FB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2199-80DA-416D-A07C-64C3916F2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805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CFED-26FF-0F0B-0076-DD3126CE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29B4-EECD-7A84-455C-EDDCC3AF8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F5D1-0C05-1434-92CA-8E73CB8E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6C5E-3C43-42C0-A23A-D3C8505979B7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23401-FACF-1859-95AB-17DF6A08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0050-1C54-5273-5D9C-695AF6CD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2199-80DA-416D-A07C-64C3916F2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192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A947-BE29-57C8-6515-7D3A20A4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CF3FC-ADF5-A042-C9FD-EF0D9CF79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079A8-A356-7CBB-BA68-888817E5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6C5E-3C43-42C0-A23A-D3C8505979B7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B3763-1A65-2842-6929-23B75FDC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D17D9-901A-1644-393F-A6613FCA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2199-80DA-416D-A07C-64C3916F2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47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857C-C952-F753-8D41-6A37D7770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FC210-2CB7-2ABD-6171-42E5200B1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AD0DC-2049-B58C-5F1C-7459F4DA8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F3B7D-A554-CDAF-883D-88E18D1F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6C5E-3C43-42C0-A23A-D3C8505979B7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050AD-DDA1-BA6C-2CE1-9EF6C779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87FCA-26AE-0DC7-6B58-085B975E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2199-80DA-416D-A07C-64C3916F2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32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A5EA-AF6C-E39A-D0A4-2F5EAAA7A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B919F-E6D3-9C7A-01F8-54764A85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947CC-B240-4BC1-85C1-BDC122E09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34056-8541-2D5E-F180-14D32412F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A3828-0BE4-07E5-0DAF-963D810DF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A1D17D-DDE8-A752-6B00-112D4290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6C5E-3C43-42C0-A23A-D3C8505979B7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3BA2B-361C-23B2-491C-9BFEFB10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9FA94-D041-C731-50F7-2AAC754D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2199-80DA-416D-A07C-64C3916F2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92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8C97-FBEF-829A-BF01-069DF50D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C24DD-83F4-49F0-96D1-5EDA917C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6C5E-3C43-42C0-A23A-D3C8505979B7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47792-D6AD-7A5C-AA78-64C6C389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D0A2C-AFB0-A291-F9B0-6312F73B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2199-80DA-416D-A07C-64C3916F2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094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14D6D-2A16-E783-934B-D70FC3BC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6C5E-3C43-42C0-A23A-D3C8505979B7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9453F-6937-D79A-6AC6-17AE8E32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388D4-D721-F79F-B505-990F565F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2199-80DA-416D-A07C-64C3916F2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1354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9A22-9318-A1E8-EFF4-1245BC5B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E829-6B0D-B2ED-D193-B3CFC402E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2BBB0-B969-DD94-DA9B-7B0DBD3D1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55104-4D28-588F-3910-C59DF1B8C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6C5E-3C43-42C0-A23A-D3C8505979B7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2BBC2-A8FE-054F-F080-D915C779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273AF-F412-2B9E-88CA-B9D72DAB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2199-80DA-416D-A07C-64C3916F2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0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87F4-DD2C-0909-A41D-6AD61473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F8E37-7FED-8394-5B4C-4F0FFC0A5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FE565-A02C-34B8-6C08-A1005BCFC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620E2-2AD7-0479-7CE1-ABE7425B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6C5E-3C43-42C0-A23A-D3C8505979B7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3D960-EDC1-D826-4DB5-EE960193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F7666-F533-CCE1-FB9C-CEC62266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B2199-80DA-416D-A07C-64C3916F2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284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F51131-A233-BE12-61A9-C34546BFF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354AC-2BE1-4563-7A26-2DBFF4E3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6FB6D-2FF6-D153-69ED-D809717EE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216C5E-3C43-42C0-A23A-D3C8505979B7}" type="datetimeFigureOut">
              <a:rPr lang="en-SG" smtClean="0"/>
              <a:t>3/9/2024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B068-447D-CD45-B8B8-02E3959E6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E329-F186-73A7-D783-42C784F3E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B2199-80DA-416D-A07C-64C3916F2C9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992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FDC8A86-DABD-73EA-4807-D785BBCBDDE3}"/>
              </a:ext>
            </a:extLst>
          </p:cNvPr>
          <p:cNvSpPr/>
          <p:nvPr/>
        </p:nvSpPr>
        <p:spPr>
          <a:xfrm>
            <a:off x="4096512" y="448056"/>
            <a:ext cx="3191256" cy="3044952"/>
          </a:xfrm>
          <a:prstGeom prst="ellipse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083E040-9D55-A763-29C7-B07F7ED2A4BD}"/>
              </a:ext>
            </a:extLst>
          </p:cNvPr>
          <p:cNvSpPr/>
          <p:nvPr/>
        </p:nvSpPr>
        <p:spPr>
          <a:xfrm>
            <a:off x="2791728" y="2356104"/>
            <a:ext cx="3191256" cy="3044952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F00FC5-B952-9686-E9D0-FADCC802815F}"/>
              </a:ext>
            </a:extLst>
          </p:cNvPr>
          <p:cNvSpPr/>
          <p:nvPr/>
        </p:nvSpPr>
        <p:spPr>
          <a:xfrm>
            <a:off x="5401296" y="2356104"/>
            <a:ext cx="3191256" cy="3044952"/>
          </a:xfrm>
          <a:prstGeom prst="ellipse">
            <a:avLst/>
          </a:prstGeom>
          <a:solidFill>
            <a:schemeClr val="accent6"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14316-FA67-B289-E293-16BE332974A4}"/>
              </a:ext>
            </a:extLst>
          </p:cNvPr>
          <p:cNvSpPr txBox="1"/>
          <p:nvPr/>
        </p:nvSpPr>
        <p:spPr>
          <a:xfrm>
            <a:off x="4566246" y="759478"/>
            <a:ext cx="224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Knowledge-Based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F37AF-758A-E827-0C84-1525FFE3F57B}"/>
              </a:ext>
            </a:extLst>
          </p:cNvPr>
          <p:cNvSpPr txBox="1"/>
          <p:nvPr/>
        </p:nvSpPr>
        <p:spPr>
          <a:xfrm>
            <a:off x="3472562" y="4810693"/>
            <a:ext cx="192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Analysis-Based</a:t>
            </a:r>
            <a:endParaRPr lang="en-SG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080BAE-447A-1A1F-69EF-C0F450F5A1E6}"/>
              </a:ext>
            </a:extLst>
          </p:cNvPr>
          <p:cNvSpPr txBox="1"/>
          <p:nvPr/>
        </p:nvSpPr>
        <p:spPr>
          <a:xfrm>
            <a:off x="5982984" y="4810693"/>
            <a:ext cx="215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accent6">
                    <a:lumMod val="50000"/>
                  </a:schemeClr>
                </a:solidFill>
              </a:rPr>
              <a:t>Experiment Based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A348CF-BBA5-51B2-1CEB-DB76DF824282}"/>
              </a:ext>
            </a:extLst>
          </p:cNvPr>
          <p:cNvSpPr/>
          <p:nvPr/>
        </p:nvSpPr>
        <p:spPr>
          <a:xfrm>
            <a:off x="4510024" y="1263394"/>
            <a:ext cx="907312" cy="2578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CEH MCQ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8F817D-DFA0-6D01-D758-A1C2A4B5672F}"/>
              </a:ext>
            </a:extLst>
          </p:cNvPr>
          <p:cNvSpPr/>
          <p:nvPr/>
        </p:nvSpPr>
        <p:spPr>
          <a:xfrm>
            <a:off x="2982291" y="3391103"/>
            <a:ext cx="1352096" cy="43213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Network packet capture analysis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6CA5E1-2840-CC71-92C6-78F54BD9DCBD}"/>
              </a:ext>
            </a:extLst>
          </p:cNvPr>
          <p:cNvSpPr/>
          <p:nvPr/>
        </p:nvSpPr>
        <p:spPr>
          <a:xfrm>
            <a:off x="2982803" y="3974387"/>
            <a:ext cx="1769577" cy="30452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Memory dump analysis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23EA53-A22E-7177-2CBC-2012347D75EE}"/>
              </a:ext>
            </a:extLst>
          </p:cNvPr>
          <p:cNvSpPr/>
          <p:nvPr/>
        </p:nvSpPr>
        <p:spPr>
          <a:xfrm>
            <a:off x="3773113" y="2521497"/>
            <a:ext cx="1031122" cy="3045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Forensics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931B65-1655-1DD9-1DCF-AF0196DE3770}"/>
              </a:ext>
            </a:extLst>
          </p:cNvPr>
          <p:cNvSpPr/>
          <p:nvPr/>
        </p:nvSpPr>
        <p:spPr>
          <a:xfrm>
            <a:off x="5735311" y="1368774"/>
            <a:ext cx="1122093" cy="2649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Block Ciphers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F06E31-5C02-5D30-4214-2700562CE08D}"/>
              </a:ext>
            </a:extLst>
          </p:cNvPr>
          <p:cNvSpPr/>
          <p:nvPr/>
        </p:nvSpPr>
        <p:spPr>
          <a:xfrm>
            <a:off x="4348494" y="1705585"/>
            <a:ext cx="1230373" cy="2649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Stream Ciphers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D22D9D-DD9F-8A21-F43E-CD1E49495888}"/>
              </a:ext>
            </a:extLst>
          </p:cNvPr>
          <p:cNvSpPr/>
          <p:nvPr/>
        </p:nvSpPr>
        <p:spPr>
          <a:xfrm>
            <a:off x="5717020" y="1857534"/>
            <a:ext cx="1499934" cy="26494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Hashing Functions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E0E266-EFA3-E37F-5120-1AB2D9D7CA5B}"/>
              </a:ext>
            </a:extLst>
          </p:cNvPr>
          <p:cNvSpPr/>
          <p:nvPr/>
        </p:nvSpPr>
        <p:spPr>
          <a:xfrm>
            <a:off x="5640983" y="2540643"/>
            <a:ext cx="1310747" cy="3045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Cryptography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D335B7-6F2A-5D14-E193-AEF704D71036}"/>
              </a:ext>
            </a:extLst>
          </p:cNvPr>
          <p:cNvSpPr/>
          <p:nvPr/>
        </p:nvSpPr>
        <p:spPr>
          <a:xfrm>
            <a:off x="5982984" y="4485434"/>
            <a:ext cx="1499934" cy="264947"/>
          </a:xfrm>
          <a:prstGeom prst="rect">
            <a:avLst/>
          </a:prstGeom>
          <a:solidFill>
            <a:srgbClr val="00B050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Command Injection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B6C8A8-2F80-09EA-AC64-F69CA3180F51}"/>
              </a:ext>
            </a:extLst>
          </p:cNvPr>
          <p:cNvSpPr/>
          <p:nvPr/>
        </p:nvSpPr>
        <p:spPr>
          <a:xfrm>
            <a:off x="7287768" y="4089258"/>
            <a:ext cx="1168358" cy="264947"/>
          </a:xfrm>
          <a:prstGeom prst="rect">
            <a:avLst/>
          </a:prstGeom>
          <a:solidFill>
            <a:srgbClr val="00B050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SQL Injection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FF094B-2877-7832-12A8-A9C4B44A1533}"/>
              </a:ext>
            </a:extLst>
          </p:cNvPr>
          <p:cNvSpPr/>
          <p:nvPr/>
        </p:nvSpPr>
        <p:spPr>
          <a:xfrm>
            <a:off x="3132145" y="4456881"/>
            <a:ext cx="1928734" cy="2837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Assembly / Machine Code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5729ED-6708-D08F-B90C-3B23935E377E}"/>
              </a:ext>
            </a:extLst>
          </p:cNvPr>
          <p:cNvSpPr/>
          <p:nvPr/>
        </p:nvSpPr>
        <p:spPr>
          <a:xfrm>
            <a:off x="5042188" y="4035434"/>
            <a:ext cx="1656564" cy="3045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Web Exploitation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348911-BCB7-176F-C6D4-8ED0BBE2E0E6}"/>
              </a:ext>
            </a:extLst>
          </p:cNvPr>
          <p:cNvSpPr/>
          <p:nvPr/>
        </p:nvSpPr>
        <p:spPr>
          <a:xfrm>
            <a:off x="6872924" y="3029707"/>
            <a:ext cx="1333652" cy="264947"/>
          </a:xfrm>
          <a:prstGeom prst="rect">
            <a:avLst/>
          </a:prstGeom>
          <a:solidFill>
            <a:srgbClr val="00B050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Buffer Overflow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1685EA-FE5E-0023-AD4F-DF7155C4AF59}"/>
              </a:ext>
            </a:extLst>
          </p:cNvPr>
          <p:cNvSpPr/>
          <p:nvPr/>
        </p:nvSpPr>
        <p:spPr>
          <a:xfrm>
            <a:off x="6955570" y="3528905"/>
            <a:ext cx="1333651" cy="420591"/>
          </a:xfrm>
          <a:prstGeom prst="rect">
            <a:avLst/>
          </a:prstGeom>
          <a:solidFill>
            <a:srgbClr val="00B050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Format String Vulnerability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5E3925-353D-DEE4-BCF5-E32175FA993C}"/>
              </a:ext>
            </a:extLst>
          </p:cNvPr>
          <p:cNvSpPr/>
          <p:nvPr/>
        </p:nvSpPr>
        <p:spPr>
          <a:xfrm>
            <a:off x="5050155" y="3600167"/>
            <a:ext cx="1769577" cy="32810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Binary Exploitation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2E3167-DCE1-923F-F24C-5421F018BBC7}"/>
              </a:ext>
            </a:extLst>
          </p:cNvPr>
          <p:cNvSpPr/>
          <p:nvPr/>
        </p:nvSpPr>
        <p:spPr>
          <a:xfrm>
            <a:off x="3591281" y="2948258"/>
            <a:ext cx="1949930" cy="30452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Reverse Engineering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E56D9A-07B9-53F9-5746-D64D776D42A3}"/>
              </a:ext>
            </a:extLst>
          </p:cNvPr>
          <p:cNvSpPr/>
          <p:nvPr/>
        </p:nvSpPr>
        <p:spPr>
          <a:xfrm>
            <a:off x="5673402" y="3078477"/>
            <a:ext cx="666068" cy="3045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CTF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809A2A-6D87-F735-1695-DC4FF68FE771}"/>
              </a:ext>
            </a:extLst>
          </p:cNvPr>
          <p:cNvSpPr/>
          <p:nvPr/>
        </p:nvSpPr>
        <p:spPr>
          <a:xfrm>
            <a:off x="5037436" y="2171816"/>
            <a:ext cx="500030" cy="2578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XOR</a:t>
            </a:r>
            <a:endParaRPr lang="en-SG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61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3</cp:revision>
  <dcterms:created xsi:type="dcterms:W3CDTF">2024-09-03T01:45:16Z</dcterms:created>
  <dcterms:modified xsi:type="dcterms:W3CDTF">2024-09-03T05:41:38Z</dcterms:modified>
</cp:coreProperties>
</file>