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99" autoAdjust="0"/>
  </p:normalViewPr>
  <p:slideViewPr>
    <p:cSldViewPr snapToGrid="0">
      <p:cViewPr varScale="1">
        <p:scale>
          <a:sx n="84" d="100"/>
          <a:sy n="84" d="100"/>
        </p:scale>
        <p:origin x="11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5B9264-E5CB-4935-AFB5-B7D2BEA12084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2F6F1-BECB-41D2-8937-6D71F246814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8008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62F6F1-BECB-41D2-8937-6D71F246814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543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6648A-B2EE-A721-CAF0-F95939C86E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5BF0B-7C88-5178-8414-1A5947512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6E775-F420-AD8F-0275-08FF6D1D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57A4-5AC2-9973-5124-00EF67E2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6B8BB-6BEA-276C-251B-05012D57C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4102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BC023-4C9D-6DD6-F1B3-3FF19118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341A4E-D0C7-7529-49CB-783E2326F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C737C-3BD7-26FD-10F1-BA42F53F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9AAA7-48FF-285A-B00C-0B9E900E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7BCB1-610E-ACFC-93C6-E223E2FB2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3961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5475E-00CC-6278-BE57-7953B13A43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62E33-BEC6-519C-29B8-D8352ED26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DD98-446F-8E2F-FC34-3330B76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2835F-6E5D-A6E1-1750-C1526842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5DEE3-E6D3-485B-59F2-9AF24470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816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683C-2269-B226-A29C-CEDEAD286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F74B-FD10-3722-62CA-345B6620F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40355B-31EE-9C4F-A44F-1D01F473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989D2-1A4C-4AB2-0FA9-7953730E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AF38-ACCB-5D5C-3C16-EEFBD5D4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616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FB88-B0FE-52FA-3FF3-FEC382B43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7872-7A62-C882-B1E9-C6C207D64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0C90-E2BE-6EB3-923B-40BABB6B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A56E5-AEA1-5E30-5BA8-BF9194672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9446E-A19A-7C26-BB59-1106888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1351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70C1-4CD7-471E-D91F-855161719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E22B-4F42-9D23-39B9-92B6C472D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79B5C-0D09-0825-3A41-EF41D16F6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24692-D76F-7DE5-95FE-437C01416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00608-FE18-B015-FC49-6427D2A23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15A7D-60A1-F68E-EAE8-1B1EB53C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664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12AB-4987-E9AB-76F3-15220679C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CB590-2C99-66C7-9725-F43713F68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1BD2B-842D-FBF2-1F3C-0BB18949AA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515B2A-15A3-E6DC-98B1-9BD45D04E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56E43-A895-1B21-FA9A-94A185048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D63946-28FC-93DD-466E-161B6F73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5AF1A8-AA90-C6D6-6BCA-CC5B2335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9940FB-3842-E4AC-4162-288C3AE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79323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7C428-C3CA-2FFD-38EE-4DADA013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0EFEA6-C670-27C6-E6E4-17A20CBB3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61F5E4-B5F2-21FD-C356-B7A386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3DBF9B-F1BA-2BDE-FEAE-0CAB5503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8404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E5B12-36EC-B2CB-6B7C-1D280EC21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0BE428-EC53-14CB-B2D2-54C68885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1B502-B96C-1F70-5324-F1E26683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288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B03C5-B46C-0BD7-F287-093050724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D4246-1EEE-0F83-6675-BA04399F7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DD034-0D88-DB89-1FB2-E66E45365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04EDB-ACE2-430A-BFFD-0CF9CEACC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631EE-CAE4-02F1-7CB4-05C5D86B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62C75-8D76-EA4E-F918-959233E7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344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2E94B-CC4F-FD4E-8F1A-1573D7090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EFA3B7-44DA-5DD1-8297-0EA88E67AB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F04BC-21D3-A550-502A-7DACAAE8F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4CB1F-DFAA-0262-F680-AEFF740D5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56734-E5E5-2655-BBA7-9268974B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EE40D-BD6E-EBD6-3F32-A78FA7A2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74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53FF0-AAC7-35A0-9DA9-31D11E66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32490-E11E-F2F8-A81D-63ED5513E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24B-2808-FAC7-F6E7-31E698550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0288F-9E8D-482B-B740-3614303AF2FC}" type="datetimeFigureOut">
              <a:rPr lang="en-SG" smtClean="0"/>
              <a:t>24/5/2025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72D4E-1FB6-CDBB-3D32-0AD82AF83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A7469-82FF-0730-C76F-448A52BEB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33090-14B8-486C-9EAA-303E52D41CD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756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12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14FED3-6435-B444-6E94-DC29C1C65BB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2000"/>
          </a:blip>
          <a:stretch>
            <a:fillRect/>
          </a:stretch>
        </p:blipFill>
        <p:spPr>
          <a:xfrm>
            <a:off x="1915582" y="578520"/>
            <a:ext cx="8498953" cy="508594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641CD7-9930-6B5D-E3D8-808579AD2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812" y="3415589"/>
            <a:ext cx="1448115" cy="2139045"/>
          </a:xfrm>
          <a:prstGeom prst="rect">
            <a:avLst/>
          </a:prstGeom>
          <a:ln w="28575">
            <a:solidFill>
              <a:srgbClr val="C00000"/>
            </a:solidFill>
            <a:prstDash val="sysDash"/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D28D11-9C21-5059-9830-C5F9F89E5C0F}"/>
              </a:ext>
            </a:extLst>
          </p:cNvPr>
          <p:cNvCxnSpPr/>
          <p:nvPr/>
        </p:nvCxnSpPr>
        <p:spPr>
          <a:xfrm>
            <a:off x="4627418" y="2983345"/>
            <a:ext cx="0" cy="36945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CF8A947-D8DB-0DD2-FC22-E9914A2757EE}"/>
              </a:ext>
            </a:extLst>
          </p:cNvPr>
          <p:cNvSpPr txBox="1"/>
          <p:nvPr/>
        </p:nvSpPr>
        <p:spPr>
          <a:xfrm>
            <a:off x="3922716" y="5638473"/>
            <a:ext cx="48333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OT Control Part in the whole system</a:t>
            </a:r>
            <a:endParaRPr lang="en-SG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59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83D4FAD2-A44B-73E6-7E53-E68E87826ED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43" y="832781"/>
            <a:ext cx="9943694" cy="534473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FB5CE8-E636-7BD7-B6D8-742676C5C9D2}"/>
              </a:ext>
            </a:extLst>
          </p:cNvPr>
          <p:cNvSpPr/>
          <p:nvPr/>
        </p:nvSpPr>
        <p:spPr>
          <a:xfrm>
            <a:off x="2052084" y="2009553"/>
            <a:ext cx="637953" cy="446568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FB3DFE-BEE2-7C67-D161-9A3DCC48561B}"/>
              </a:ext>
            </a:extLst>
          </p:cNvPr>
          <p:cNvSpPr/>
          <p:nvPr/>
        </p:nvSpPr>
        <p:spPr>
          <a:xfrm>
            <a:off x="3352801" y="4128976"/>
            <a:ext cx="1038446" cy="932122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F0C9FC-0CA8-C639-02A2-48E73C569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1545" y="1070368"/>
            <a:ext cx="3316709" cy="130420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80985F-A4CB-415A-1C88-2E94470AD89F}"/>
              </a:ext>
            </a:extLst>
          </p:cNvPr>
          <p:cNvCxnSpPr>
            <a:cxnSpLocks/>
            <a:stCxn id="9" idx="1"/>
            <a:endCxn id="6" idx="7"/>
          </p:cNvCxnSpPr>
          <p:nvPr/>
        </p:nvCxnSpPr>
        <p:spPr>
          <a:xfrm flipH="1">
            <a:off x="2596611" y="1722473"/>
            <a:ext cx="454934" cy="352478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7D35B1-E243-EFEB-6206-6FEB732DEA25}"/>
              </a:ext>
            </a:extLst>
          </p:cNvPr>
          <p:cNvCxnSpPr>
            <a:cxnSpLocks/>
          </p:cNvCxnSpPr>
          <p:nvPr/>
        </p:nvCxnSpPr>
        <p:spPr>
          <a:xfrm>
            <a:off x="4067449" y="2374577"/>
            <a:ext cx="0" cy="1754399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88BC802-5672-5620-5939-FDA3F0A8C055}"/>
              </a:ext>
            </a:extLst>
          </p:cNvPr>
          <p:cNvSpPr txBox="1"/>
          <p:nvPr/>
        </p:nvSpPr>
        <p:spPr>
          <a:xfrm>
            <a:off x="2957624" y="794696"/>
            <a:ext cx="3677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Physical World Simulation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22A270D-84E0-A109-F5CB-ED0B9FC986C8}"/>
              </a:ext>
            </a:extLst>
          </p:cNvPr>
          <p:cNvCxnSpPr>
            <a:cxnSpLocks/>
          </p:cNvCxnSpPr>
          <p:nvPr/>
        </p:nvCxnSpPr>
        <p:spPr>
          <a:xfrm>
            <a:off x="6096000" y="2374577"/>
            <a:ext cx="634409" cy="357990"/>
          </a:xfrm>
          <a:prstGeom prst="straightConnector1">
            <a:avLst/>
          </a:prstGeom>
          <a:ln>
            <a:solidFill>
              <a:schemeClr val="bg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E3874448-24EE-76DF-8A59-3CD321434B43}"/>
              </a:ext>
            </a:extLst>
          </p:cNvPr>
          <p:cNvSpPr/>
          <p:nvPr/>
        </p:nvSpPr>
        <p:spPr>
          <a:xfrm>
            <a:off x="6730409" y="2553572"/>
            <a:ext cx="637953" cy="446568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361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215C42-AC9B-5079-8B3B-B806FA505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187" y="1628431"/>
            <a:ext cx="3466667" cy="1580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A0C9BF-6B83-ACFD-F82A-E0FFC3AA0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8963" y="3780373"/>
            <a:ext cx="2262983" cy="16227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07BEF20-B926-DC82-B0BD-67F4B4FAEC27}"/>
              </a:ext>
            </a:extLst>
          </p:cNvPr>
          <p:cNvCxnSpPr>
            <a:cxnSpLocks/>
          </p:cNvCxnSpPr>
          <p:nvPr/>
        </p:nvCxnSpPr>
        <p:spPr>
          <a:xfrm flipV="1">
            <a:off x="5368066" y="2710927"/>
            <a:ext cx="0" cy="104526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0FC6D7-5084-F8E2-C6CE-86EF3A034D5F}"/>
              </a:ext>
            </a:extLst>
          </p:cNvPr>
          <p:cNvSpPr txBox="1"/>
          <p:nvPr/>
        </p:nvSpPr>
        <p:spPr>
          <a:xfrm>
            <a:off x="5368066" y="3233561"/>
            <a:ext cx="1888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Train Position Sensors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4BD737C-7055-FFB2-A1EC-7A891AEB60D7}"/>
              </a:ext>
            </a:extLst>
          </p:cNvPr>
          <p:cNvCxnSpPr>
            <a:cxnSpLocks/>
          </p:cNvCxnSpPr>
          <p:nvPr/>
        </p:nvCxnSpPr>
        <p:spPr>
          <a:xfrm rot="10800000">
            <a:off x="4972028" y="2732175"/>
            <a:ext cx="2934035" cy="311373"/>
          </a:xfrm>
          <a:prstGeom prst="bentConnector3">
            <a:avLst>
              <a:gd name="adj1" fmla="val 9955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26DCA54-2A92-9B01-DC1E-3BE415B57E71}"/>
              </a:ext>
            </a:extLst>
          </p:cNvPr>
          <p:cNvSpPr txBox="1"/>
          <p:nvPr/>
        </p:nvSpPr>
        <p:spPr>
          <a:xfrm>
            <a:off x="7525530" y="2314267"/>
            <a:ext cx="2288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Train Entrance Dock Signal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3B8E29-73BA-F9C2-8FE8-4D563FCAB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060" y="2964633"/>
            <a:ext cx="2106728" cy="24465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95FF16D-5A00-3ACC-ECDA-7DB74993D3DB}"/>
              </a:ext>
            </a:extLst>
          </p:cNvPr>
          <p:cNvCxnSpPr>
            <a:cxnSpLocks/>
            <a:stCxn id="27" idx="0"/>
          </p:cNvCxnSpPr>
          <p:nvPr/>
        </p:nvCxnSpPr>
        <p:spPr>
          <a:xfrm rot="5400000" flipH="1" flipV="1">
            <a:off x="2880575" y="2240455"/>
            <a:ext cx="1072616" cy="1155858"/>
          </a:xfrm>
          <a:prstGeom prst="bentConnector2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8344E36-6121-8DCE-9C89-E672C69A4B88}"/>
              </a:ext>
            </a:extLst>
          </p:cNvPr>
          <p:cNvSpPr txBox="1"/>
          <p:nvPr/>
        </p:nvSpPr>
        <p:spPr>
          <a:xfrm>
            <a:off x="3718930" y="3448633"/>
            <a:ext cx="11340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 Exist Train departure signal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5AEFE6A-9A75-F6EC-1892-5C282A8F0B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6945" y="556990"/>
            <a:ext cx="2804601" cy="167585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9C28617-7571-B6D2-8401-47AE6DD09222}"/>
              </a:ext>
            </a:extLst>
          </p:cNvPr>
          <p:cNvCxnSpPr>
            <a:cxnSpLocks/>
          </p:cNvCxnSpPr>
          <p:nvPr/>
        </p:nvCxnSpPr>
        <p:spPr>
          <a:xfrm rot="10800000" flipV="1">
            <a:off x="4572001" y="1057441"/>
            <a:ext cx="2684945" cy="985385"/>
          </a:xfrm>
          <a:prstGeom prst="bentConnector3">
            <a:avLst>
              <a:gd name="adj1" fmla="val 100293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0EE7A73-41D1-A9DA-5FC0-A423CC612434}"/>
              </a:ext>
            </a:extLst>
          </p:cNvPr>
          <p:cNvCxnSpPr>
            <a:cxnSpLocks/>
          </p:cNvCxnSpPr>
          <p:nvPr/>
        </p:nvCxnSpPr>
        <p:spPr>
          <a:xfrm>
            <a:off x="5254739" y="1057440"/>
            <a:ext cx="0" cy="165348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7B308C4-586F-4271-AFC1-A5C39BEDFE62}"/>
              </a:ext>
            </a:extLst>
          </p:cNvPr>
          <p:cNvSpPr txBox="1"/>
          <p:nvPr/>
        </p:nvSpPr>
        <p:spPr>
          <a:xfrm>
            <a:off x="1848658" y="583686"/>
            <a:ext cx="3215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Station Platform Emergency Buttons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76CB908-761E-0FD3-49CA-523B5ECFB0C0}"/>
              </a:ext>
            </a:extLst>
          </p:cNvPr>
          <p:cNvSpPr txBox="1"/>
          <p:nvPr/>
        </p:nvSpPr>
        <p:spPr>
          <a:xfrm>
            <a:off x="5254738" y="558106"/>
            <a:ext cx="2173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Station Platform Safety Doors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A6080DEB-CC13-51A7-DCB5-CE8692F4B1EF}"/>
              </a:ext>
            </a:extLst>
          </p:cNvPr>
          <p:cNvCxnSpPr>
            <a:cxnSpLocks/>
          </p:cNvCxnSpPr>
          <p:nvPr/>
        </p:nvCxnSpPr>
        <p:spPr>
          <a:xfrm>
            <a:off x="3274840" y="1495872"/>
            <a:ext cx="761077" cy="466022"/>
          </a:xfrm>
          <a:prstGeom prst="bentConnector3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00EF2DEA-0D32-BF63-F5B2-A7C464B293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7876" y="959175"/>
            <a:ext cx="1235044" cy="10836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6F73972-9BCC-45D4-FBF1-8CC597ED35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7876" y="3354692"/>
            <a:ext cx="1522155" cy="205646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4A0A581-A507-844E-17A1-3C0C26D030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28100" y="2312497"/>
            <a:ext cx="969339" cy="426871"/>
          </a:xfrm>
          <a:prstGeom prst="bentConnector3">
            <a:avLst>
              <a:gd name="adj1" fmla="val 100940"/>
            </a:avLst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6E7F1E1-6BC1-A969-9BD3-AABE4C3A933C}"/>
              </a:ext>
            </a:extLst>
          </p:cNvPr>
          <p:cNvSpPr txBox="1"/>
          <p:nvPr/>
        </p:nvSpPr>
        <p:spPr>
          <a:xfrm>
            <a:off x="3923547" y="1240506"/>
            <a:ext cx="26623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Simulation Program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1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D47880E-D3AD-C392-7070-EB89FE711E11}"/>
              </a:ext>
            </a:extLst>
          </p:cNvPr>
          <p:cNvSpPr/>
          <p:nvPr/>
        </p:nvSpPr>
        <p:spPr>
          <a:xfrm>
            <a:off x="552894" y="888903"/>
            <a:ext cx="6337004" cy="192370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E41F51-BC61-122E-CD7A-E48A7132BC6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566183" y="2835936"/>
            <a:ext cx="6323716" cy="248663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C31B7A-62A8-9610-30CA-013B194CCA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060" b="13164"/>
          <a:stretch/>
        </p:blipFill>
        <p:spPr>
          <a:xfrm>
            <a:off x="777240" y="1175004"/>
            <a:ext cx="2114891" cy="14983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23E7F0-A765-974B-6E38-F0F3E77AA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078" y="1174519"/>
            <a:ext cx="3339872" cy="15231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45FA48-DE5F-613E-F42E-E3CD9C5A9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1383" y="5269362"/>
            <a:ext cx="1345665" cy="964959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DB7A58-AB76-4E19-55B0-20F8A253B0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893" y="4707988"/>
            <a:ext cx="1314343" cy="1526333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A1327E-B756-3322-E98C-CBF670514C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1195" y="5099825"/>
            <a:ext cx="1898368" cy="1134343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7964050-672A-5097-C1BC-810B9FBAF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45274" y="4551954"/>
            <a:ext cx="1244623" cy="1681513"/>
          </a:xfrm>
          <a:prstGeom prst="rect">
            <a:avLst/>
          </a:prstGeom>
          <a:ln w="28575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13AB9B-A7B0-2258-01D4-77D617B491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574" y="1138931"/>
            <a:ext cx="4108285" cy="146033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2692AA-DF8D-E4BA-6D6E-B5291328394D}"/>
              </a:ext>
            </a:extLst>
          </p:cNvPr>
          <p:cNvCxnSpPr/>
          <p:nvPr/>
        </p:nvCxnSpPr>
        <p:spPr>
          <a:xfrm>
            <a:off x="1392866" y="4835753"/>
            <a:ext cx="0" cy="455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4403573-5CB0-D709-3CE5-B8A91FDC733D}"/>
              </a:ext>
            </a:extLst>
          </p:cNvPr>
          <p:cNvCxnSpPr>
            <a:cxnSpLocks/>
          </p:cNvCxnSpPr>
          <p:nvPr/>
        </p:nvCxnSpPr>
        <p:spPr>
          <a:xfrm flipV="1">
            <a:off x="5666540" y="3124752"/>
            <a:ext cx="0" cy="133316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6E87208-CA45-91DB-2B6C-994DD0778A63}"/>
              </a:ext>
            </a:extLst>
          </p:cNvPr>
          <p:cNvCxnSpPr>
            <a:cxnSpLocks/>
          </p:cNvCxnSpPr>
          <p:nvPr/>
        </p:nvCxnSpPr>
        <p:spPr>
          <a:xfrm flipV="1">
            <a:off x="4476307" y="4707988"/>
            <a:ext cx="0" cy="39183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B5747B7-6A8A-8D68-AF82-C4EF78D00578}"/>
              </a:ext>
            </a:extLst>
          </p:cNvPr>
          <p:cNvCxnSpPr>
            <a:cxnSpLocks/>
          </p:cNvCxnSpPr>
          <p:nvPr/>
        </p:nvCxnSpPr>
        <p:spPr>
          <a:xfrm flipV="1">
            <a:off x="4054549" y="4707988"/>
            <a:ext cx="0" cy="39183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5FE09D5-1DD9-A7F9-30CD-3842254E2126}"/>
              </a:ext>
            </a:extLst>
          </p:cNvPr>
          <p:cNvCxnSpPr>
            <a:cxnSpLocks/>
          </p:cNvCxnSpPr>
          <p:nvPr/>
        </p:nvCxnSpPr>
        <p:spPr>
          <a:xfrm flipV="1">
            <a:off x="2081383" y="3255549"/>
            <a:ext cx="0" cy="201381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26F4FB-E3CC-5368-FF0F-F95C24CBF701}"/>
              </a:ext>
            </a:extLst>
          </p:cNvPr>
          <p:cNvCxnSpPr>
            <a:cxnSpLocks/>
          </p:cNvCxnSpPr>
          <p:nvPr/>
        </p:nvCxnSpPr>
        <p:spPr>
          <a:xfrm flipV="1">
            <a:off x="1117365" y="3003912"/>
            <a:ext cx="0" cy="170407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0CBE9E-D6FE-3BBD-89C5-39DD83BC986A}"/>
              </a:ext>
            </a:extLst>
          </p:cNvPr>
          <p:cNvCxnSpPr>
            <a:cxnSpLocks/>
          </p:cNvCxnSpPr>
          <p:nvPr/>
        </p:nvCxnSpPr>
        <p:spPr>
          <a:xfrm>
            <a:off x="3312654" y="4395017"/>
            <a:ext cx="0" cy="2500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F1A5DA-6B43-EE2B-BB0D-8CB21543353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8280" y="3647386"/>
            <a:ext cx="923763" cy="810527"/>
          </a:xfrm>
          <a:prstGeom prst="rect">
            <a:avLst/>
          </a:prstGeom>
          <a:ln w="28575" cap="sq" cmpd="thickThin">
            <a:solidFill>
              <a:schemeClr val="bg1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0B3DCC7-7AFC-F2D9-4A0A-04644DD36374}"/>
              </a:ext>
            </a:extLst>
          </p:cNvPr>
          <p:cNvSpPr txBox="1"/>
          <p:nvPr/>
        </p:nvSpPr>
        <p:spPr>
          <a:xfrm>
            <a:off x="584259" y="888902"/>
            <a:ext cx="366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Physical World Components  Simulation</a:t>
            </a:r>
            <a:endParaRPr lang="en-SG" sz="14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E1CD6F-28BA-0215-14C8-D227DF082A67}"/>
              </a:ext>
            </a:extLst>
          </p:cNvPr>
          <p:cNvSpPr txBox="1"/>
          <p:nvPr/>
        </p:nvSpPr>
        <p:spPr>
          <a:xfrm>
            <a:off x="5657968" y="4105814"/>
            <a:ext cx="135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Station  Exist departure signal </a:t>
            </a:r>
            <a:endParaRPr lang="en-SG" sz="12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A3CDD-4E82-1FE8-6A86-913DBDF82F70}"/>
              </a:ext>
            </a:extLst>
          </p:cNvPr>
          <p:cNvSpPr txBox="1"/>
          <p:nvPr/>
        </p:nvSpPr>
        <p:spPr>
          <a:xfrm>
            <a:off x="552893" y="5809672"/>
            <a:ext cx="135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Station Entrance Dock Signal 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ADB9E15-E571-A553-9311-9156C5E2D389}"/>
              </a:ext>
            </a:extLst>
          </p:cNvPr>
          <p:cNvSpPr txBox="1"/>
          <p:nvPr/>
        </p:nvSpPr>
        <p:spPr>
          <a:xfrm>
            <a:off x="2053301" y="5809672"/>
            <a:ext cx="1358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Train Position Sensors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05F1E8-3EE9-6A88-B533-C32812E89BF2}"/>
              </a:ext>
            </a:extLst>
          </p:cNvPr>
          <p:cNvSpPr txBox="1"/>
          <p:nvPr/>
        </p:nvSpPr>
        <p:spPr>
          <a:xfrm>
            <a:off x="3669419" y="5819649"/>
            <a:ext cx="1805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Station Platform Safety Doors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879279-1A7A-DE50-85C9-CF2908DB1960}"/>
              </a:ext>
            </a:extLst>
          </p:cNvPr>
          <p:cNvSpPr txBox="1"/>
          <p:nvPr/>
        </p:nvSpPr>
        <p:spPr>
          <a:xfrm>
            <a:off x="3852043" y="3597476"/>
            <a:ext cx="1039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Station Platform Emergency Buttons </a:t>
            </a:r>
            <a:endParaRPr lang="en-SG" sz="1200" b="1" dirty="0">
              <a:solidFill>
                <a:srgbClr val="C00000"/>
              </a:solidFill>
            </a:endParaRPr>
          </a:p>
        </p:txBody>
      </p:sp>
      <p:pic>
        <p:nvPicPr>
          <p:cNvPr id="41" name="Picture 40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DDF8D4E6-56FD-85E7-F5E7-2A18C2E5AB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0448" y="5184333"/>
            <a:ext cx="606702" cy="6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2F091C9B-1571-8FDF-57C3-4311E0CB9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538" y="5167333"/>
            <a:ext cx="642302" cy="704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2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2794A28D-67F7-634C-2380-43CCA57A2D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902" y="5170760"/>
            <a:ext cx="653959" cy="71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16260A5D-1A16-3BB9-C38C-E15F7A2DCEA6}"/>
              </a:ext>
            </a:extLst>
          </p:cNvPr>
          <p:cNvSpPr/>
          <p:nvPr/>
        </p:nvSpPr>
        <p:spPr>
          <a:xfrm>
            <a:off x="7340387" y="5043574"/>
            <a:ext cx="2535134" cy="104394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249ECC3-CBEF-20A7-7D38-69AB912C885A}"/>
              </a:ext>
            </a:extLst>
          </p:cNvPr>
          <p:cNvSpPr txBox="1"/>
          <p:nvPr/>
        </p:nvSpPr>
        <p:spPr>
          <a:xfrm>
            <a:off x="7408964" y="5779739"/>
            <a:ext cx="27297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Railway Station Control PLCs </a:t>
            </a:r>
            <a:endParaRPr lang="en-SG" sz="1400" b="1" dirty="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996705-0DC8-AD69-B1D9-A274E61CEB40}"/>
              </a:ext>
            </a:extLst>
          </p:cNvPr>
          <p:cNvCxnSpPr>
            <a:cxnSpLocks/>
          </p:cNvCxnSpPr>
          <p:nvPr/>
        </p:nvCxnSpPr>
        <p:spPr>
          <a:xfrm>
            <a:off x="777240" y="6471573"/>
            <a:ext cx="884682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DC4770C-99CF-15D0-5A51-870826C36931}"/>
              </a:ext>
            </a:extLst>
          </p:cNvPr>
          <p:cNvCxnSpPr>
            <a:cxnSpLocks/>
          </p:cNvCxnSpPr>
          <p:nvPr/>
        </p:nvCxnSpPr>
        <p:spPr>
          <a:xfrm>
            <a:off x="777240" y="6250670"/>
            <a:ext cx="0" cy="220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93EE44-7DF9-1C56-18B7-A37ACF831F18}"/>
              </a:ext>
            </a:extLst>
          </p:cNvPr>
          <p:cNvCxnSpPr>
            <a:cxnSpLocks/>
          </p:cNvCxnSpPr>
          <p:nvPr/>
        </p:nvCxnSpPr>
        <p:spPr>
          <a:xfrm>
            <a:off x="2644140" y="6259907"/>
            <a:ext cx="0" cy="220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F824853-A5D8-E94C-EF8C-A851AC6BCD0A}"/>
              </a:ext>
            </a:extLst>
          </p:cNvPr>
          <p:cNvCxnSpPr>
            <a:cxnSpLocks/>
          </p:cNvCxnSpPr>
          <p:nvPr/>
        </p:nvCxnSpPr>
        <p:spPr>
          <a:xfrm>
            <a:off x="4468687" y="6259907"/>
            <a:ext cx="0" cy="20947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A81491B-B0A8-E353-2807-FBA3B98CC0B6}"/>
              </a:ext>
            </a:extLst>
          </p:cNvPr>
          <p:cNvCxnSpPr>
            <a:cxnSpLocks/>
          </p:cNvCxnSpPr>
          <p:nvPr/>
        </p:nvCxnSpPr>
        <p:spPr>
          <a:xfrm>
            <a:off x="6267450" y="6233467"/>
            <a:ext cx="0" cy="220903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6DB9782-618B-8914-1FCE-0382EC0D216F}"/>
              </a:ext>
            </a:extLst>
          </p:cNvPr>
          <p:cNvCxnSpPr>
            <a:cxnSpLocks/>
          </p:cNvCxnSpPr>
          <p:nvPr/>
        </p:nvCxnSpPr>
        <p:spPr>
          <a:xfrm>
            <a:off x="7810500" y="5809672"/>
            <a:ext cx="0" cy="64469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9DBB59C-BC0D-2395-8E17-DD4F893F3375}"/>
              </a:ext>
            </a:extLst>
          </p:cNvPr>
          <p:cNvCxnSpPr>
            <a:cxnSpLocks/>
          </p:cNvCxnSpPr>
          <p:nvPr/>
        </p:nvCxnSpPr>
        <p:spPr>
          <a:xfrm>
            <a:off x="8610600" y="5809672"/>
            <a:ext cx="0" cy="6597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BC4A5D-A971-24A9-255E-3B1111B2432E}"/>
              </a:ext>
            </a:extLst>
          </p:cNvPr>
          <p:cNvCxnSpPr>
            <a:cxnSpLocks/>
          </p:cNvCxnSpPr>
          <p:nvPr/>
        </p:nvCxnSpPr>
        <p:spPr>
          <a:xfrm>
            <a:off x="9376410" y="5809672"/>
            <a:ext cx="0" cy="659708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3052393-AC5B-8739-57F7-148272A41E92}"/>
              </a:ext>
            </a:extLst>
          </p:cNvPr>
          <p:cNvCxnSpPr>
            <a:cxnSpLocks/>
          </p:cNvCxnSpPr>
          <p:nvPr/>
        </p:nvCxnSpPr>
        <p:spPr>
          <a:xfrm>
            <a:off x="7389789" y="4567479"/>
            <a:ext cx="4171719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F727531-18C1-9516-089A-0A9F4CDCAEAF}"/>
              </a:ext>
            </a:extLst>
          </p:cNvPr>
          <p:cNvCxnSpPr>
            <a:cxnSpLocks/>
          </p:cNvCxnSpPr>
          <p:nvPr/>
        </p:nvCxnSpPr>
        <p:spPr>
          <a:xfrm flipV="1">
            <a:off x="7823882" y="4594977"/>
            <a:ext cx="0" cy="56435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5FB425D-0BFE-AFA6-6676-DFFF649FE755}"/>
              </a:ext>
            </a:extLst>
          </p:cNvPr>
          <p:cNvCxnSpPr>
            <a:cxnSpLocks/>
          </p:cNvCxnSpPr>
          <p:nvPr/>
        </p:nvCxnSpPr>
        <p:spPr>
          <a:xfrm flipV="1">
            <a:off x="8610600" y="4599223"/>
            <a:ext cx="0" cy="56435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7652DB9-F8E6-5560-8DB3-F8FE3B215090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9403799" y="4567479"/>
            <a:ext cx="0" cy="616854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43475AB-4BD8-6C3F-C677-9D9075AF5AB6}"/>
              </a:ext>
            </a:extLst>
          </p:cNvPr>
          <p:cNvSpPr txBox="1"/>
          <p:nvPr/>
        </p:nvSpPr>
        <p:spPr>
          <a:xfrm>
            <a:off x="7115572" y="4201934"/>
            <a:ext cx="1108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IEC104 Bus </a:t>
            </a:r>
            <a:endParaRPr lang="en-SG" sz="1400" b="1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A1FBD933-AE33-794A-BD7C-BCFD67CFBEB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69921" y="2876919"/>
            <a:ext cx="2691587" cy="154093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18252C-7DD7-C5A6-71FC-692840668C12}"/>
              </a:ext>
            </a:extLst>
          </p:cNvPr>
          <p:cNvCxnSpPr>
            <a:cxnSpLocks/>
          </p:cNvCxnSpPr>
          <p:nvPr/>
        </p:nvCxnSpPr>
        <p:spPr>
          <a:xfrm flipV="1">
            <a:off x="8291538" y="2599263"/>
            <a:ext cx="0" cy="19526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598CBC7-98F7-E78A-F0EE-C4F2030DAB4F}"/>
              </a:ext>
            </a:extLst>
          </p:cNvPr>
          <p:cNvCxnSpPr>
            <a:cxnSpLocks/>
            <a:endCxn id="77" idx="1"/>
          </p:cNvCxnSpPr>
          <p:nvPr/>
        </p:nvCxnSpPr>
        <p:spPr>
          <a:xfrm>
            <a:off x="8291536" y="3647386"/>
            <a:ext cx="57838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6662420-EAFB-6FC0-91B6-AB9E2145D723}"/>
              </a:ext>
            </a:extLst>
          </p:cNvPr>
          <p:cNvSpPr txBox="1"/>
          <p:nvPr/>
        </p:nvSpPr>
        <p:spPr>
          <a:xfrm>
            <a:off x="7429022" y="835416"/>
            <a:ext cx="1967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Station Control HMI</a:t>
            </a:r>
            <a:endParaRPr lang="en-SG" sz="14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C107DDA-CA1F-5C06-576F-E33CC6EAE07D}"/>
              </a:ext>
            </a:extLst>
          </p:cNvPr>
          <p:cNvSpPr txBox="1"/>
          <p:nvPr/>
        </p:nvSpPr>
        <p:spPr>
          <a:xfrm>
            <a:off x="8805700" y="2611220"/>
            <a:ext cx="27558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State Monitoring Console </a:t>
            </a:r>
            <a:endParaRPr lang="en-SG" sz="1400" b="1" dirty="0"/>
          </a:p>
        </p:txBody>
      </p:sp>
      <p:pic>
        <p:nvPicPr>
          <p:cNvPr id="88" name="Picture 87" descr="A logo of a train&#10;&#10;AI-generated content may be incorrect.">
            <a:extLst>
              <a:ext uri="{FF2B5EF4-FFF2-40B4-BE49-F238E27FC236}">
                <a16:creationId xmlns:a16="http://schemas.microsoft.com/office/drawing/2014/main" id="{1AB9DAB5-A811-7497-313C-A8C55B2CD2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502" y="4893969"/>
            <a:ext cx="1481433" cy="152250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9E7E7D82-D598-096C-9CC2-4E7F3BE4A052}"/>
              </a:ext>
            </a:extLst>
          </p:cNvPr>
          <p:cNvSpPr txBox="1"/>
          <p:nvPr/>
        </p:nvSpPr>
        <p:spPr>
          <a:xfrm>
            <a:off x="552893" y="386721"/>
            <a:ext cx="11085771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Simulating Simple Railway Station Train Dock and depart Auto-Control System with IEC104 PLC Simulator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079758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5B9EAD-E40F-8FB2-37E1-0643057BAD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1239792" y="1790933"/>
            <a:ext cx="9438095" cy="3733333"/>
          </a:xfrm>
          <a:prstGeom prst="rect">
            <a:avLst/>
          </a:prstGeom>
        </p:spPr>
      </p:pic>
      <p:pic>
        <p:nvPicPr>
          <p:cNvPr id="6" name="Picture 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1262E27-82A7-2046-B86D-4EE144249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770" y="1202731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AF3E99B8-8170-595F-EC05-7D98E273FEE5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661492" y="1795957"/>
            <a:ext cx="886837" cy="64053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C090FD7-83A6-1D2A-A156-108E8AD6F74F}"/>
              </a:ext>
            </a:extLst>
          </p:cNvPr>
          <p:cNvCxnSpPr>
            <a:cxnSpLocks/>
          </p:cNvCxnSpPr>
          <p:nvPr/>
        </p:nvCxnSpPr>
        <p:spPr>
          <a:xfrm rot="10800000">
            <a:off x="6812992" y="2396806"/>
            <a:ext cx="1974392" cy="784748"/>
          </a:xfrm>
          <a:prstGeom prst="bentConnector3">
            <a:avLst>
              <a:gd name="adj1" fmla="val -1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D15E74D-94FD-6DB4-4305-E49D6948E7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18888" y="1499344"/>
            <a:ext cx="3915900" cy="378684"/>
          </a:xfrm>
          <a:prstGeom prst="bentConnector3">
            <a:avLst>
              <a:gd name="adj1" fmla="val 99738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43411A4-6C24-CE15-288A-37AA63F846FB}"/>
              </a:ext>
            </a:extLst>
          </p:cNvPr>
          <p:cNvCxnSpPr>
            <a:cxnSpLocks/>
            <a:stCxn id="6" idx="1"/>
          </p:cNvCxnSpPr>
          <p:nvPr/>
        </p:nvCxnSpPr>
        <p:spPr>
          <a:xfrm rot="10800000" flipV="1">
            <a:off x="2304972" y="1499344"/>
            <a:ext cx="1972799" cy="403670"/>
          </a:xfrm>
          <a:prstGeom prst="bentConnector3">
            <a:avLst>
              <a:gd name="adj1" fmla="val 99131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1A9A7EE-B4C7-250B-71C9-F8F4124DC2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825" y="3181554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43E3D0-9CF7-79E5-493D-7722E2C39E40}"/>
              </a:ext>
            </a:extLst>
          </p:cNvPr>
          <p:cNvCxnSpPr>
            <a:cxnSpLocks/>
          </p:cNvCxnSpPr>
          <p:nvPr/>
        </p:nvCxnSpPr>
        <p:spPr>
          <a:xfrm rot="10800000">
            <a:off x="7196329" y="2773491"/>
            <a:ext cx="1320497" cy="633736"/>
          </a:xfrm>
          <a:prstGeom prst="bentConnector3">
            <a:avLst>
              <a:gd name="adj1" fmla="val 10055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6D6E6CE-A37B-5E25-B627-A48B38539CDF}"/>
              </a:ext>
            </a:extLst>
          </p:cNvPr>
          <p:cNvCxnSpPr>
            <a:cxnSpLocks/>
          </p:cNvCxnSpPr>
          <p:nvPr/>
        </p:nvCxnSpPr>
        <p:spPr>
          <a:xfrm rot="10800000" flipV="1">
            <a:off x="7114034" y="3632406"/>
            <a:ext cx="1402790" cy="775000"/>
          </a:xfrm>
          <a:prstGeom prst="bentConnector3">
            <a:avLst>
              <a:gd name="adj1" fmla="val 9954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2F22D0D-F842-E71E-9256-21714C19A98C}"/>
              </a:ext>
            </a:extLst>
          </p:cNvPr>
          <p:cNvCxnSpPr>
            <a:cxnSpLocks/>
            <a:endCxn id="27" idx="3"/>
          </p:cNvCxnSpPr>
          <p:nvPr/>
        </p:nvCxnSpPr>
        <p:spPr>
          <a:xfrm rot="16200000" flipH="1">
            <a:off x="8212894" y="2633118"/>
            <a:ext cx="1481666" cy="208432"/>
          </a:xfrm>
          <a:prstGeom prst="bentConnector4">
            <a:avLst>
              <a:gd name="adj1" fmla="val -123"/>
              <a:gd name="adj2" fmla="val 209676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CC7BD3C5-BF9E-E679-D0A3-E151C8415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397" y="3687270"/>
            <a:ext cx="541118" cy="593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85F5F6B-8AFC-951D-3017-E439F49161CE}"/>
              </a:ext>
            </a:extLst>
          </p:cNvPr>
          <p:cNvCxnSpPr>
            <a:cxnSpLocks/>
            <a:endCxn id="45" idx="3"/>
          </p:cNvCxnSpPr>
          <p:nvPr/>
        </p:nvCxnSpPr>
        <p:spPr>
          <a:xfrm rot="10800000" flipV="1">
            <a:off x="2447516" y="2926015"/>
            <a:ext cx="1228373" cy="1057867"/>
          </a:xfrm>
          <a:prstGeom prst="bentConnector3">
            <a:avLst>
              <a:gd name="adj1" fmla="val 12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98C2932B-862B-AE21-E3F1-8D9D19F2831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320794" y="2900214"/>
            <a:ext cx="1001290" cy="747844"/>
          </a:xfrm>
          <a:prstGeom prst="bentConnector3">
            <a:avLst>
              <a:gd name="adj1" fmla="val 1599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C1BC191-8679-9556-A8D0-606E91BCAB7D}"/>
              </a:ext>
            </a:extLst>
          </p:cNvPr>
          <p:cNvCxnSpPr>
            <a:cxnSpLocks/>
          </p:cNvCxnSpPr>
          <p:nvPr/>
        </p:nvCxnSpPr>
        <p:spPr>
          <a:xfrm>
            <a:off x="2368980" y="4225630"/>
            <a:ext cx="0" cy="8401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D7DAD94-6CA3-90A3-CF79-9E590212BB52}"/>
              </a:ext>
            </a:extLst>
          </p:cNvPr>
          <p:cNvCxnSpPr>
            <a:cxnSpLocks/>
          </p:cNvCxnSpPr>
          <p:nvPr/>
        </p:nvCxnSpPr>
        <p:spPr>
          <a:xfrm>
            <a:off x="2401454" y="4178187"/>
            <a:ext cx="6115369" cy="103389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B12D4FC-7282-10D8-6243-02D499FA600E}"/>
              </a:ext>
            </a:extLst>
          </p:cNvPr>
          <p:cNvSpPr txBox="1"/>
          <p:nvPr/>
        </p:nvSpPr>
        <p:spPr>
          <a:xfrm>
            <a:off x="4738332" y="1197149"/>
            <a:ext cx="72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PLC2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5F1A20D-6E69-4CCC-D612-5076FB3C48BD}"/>
              </a:ext>
            </a:extLst>
          </p:cNvPr>
          <p:cNvSpPr txBox="1"/>
          <p:nvPr/>
        </p:nvSpPr>
        <p:spPr>
          <a:xfrm>
            <a:off x="8516146" y="3744255"/>
            <a:ext cx="720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PLC1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5BA2788-A086-74DF-3E15-D5460526231A}"/>
              </a:ext>
            </a:extLst>
          </p:cNvPr>
          <p:cNvSpPr txBox="1"/>
          <p:nvPr/>
        </p:nvSpPr>
        <p:spPr>
          <a:xfrm>
            <a:off x="1635009" y="4225630"/>
            <a:ext cx="6124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PLC0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4A66C3E-65EF-714A-DE82-2D3C862DF12F}"/>
              </a:ext>
            </a:extLst>
          </p:cNvPr>
          <p:cNvCxnSpPr>
            <a:cxnSpLocks/>
          </p:cNvCxnSpPr>
          <p:nvPr/>
        </p:nvCxnSpPr>
        <p:spPr>
          <a:xfrm>
            <a:off x="2211168" y="4196475"/>
            <a:ext cx="0" cy="103389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31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F79B4AB-F08B-0E71-D982-9DDDBD079ADE}"/>
              </a:ext>
            </a:extLst>
          </p:cNvPr>
          <p:cNvCxnSpPr>
            <a:cxnSpLocks/>
          </p:cNvCxnSpPr>
          <p:nvPr/>
        </p:nvCxnSpPr>
        <p:spPr>
          <a:xfrm>
            <a:off x="1399916" y="3285383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1E17BD5C-C882-F621-9F57-223DCD4833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2" y="3105190"/>
            <a:ext cx="409524" cy="32381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D168C32B-E695-BF92-86BC-184F5AFA4A7A}"/>
              </a:ext>
            </a:extLst>
          </p:cNvPr>
          <p:cNvSpPr txBox="1"/>
          <p:nvPr/>
        </p:nvSpPr>
        <p:spPr>
          <a:xfrm>
            <a:off x="881986" y="2583995"/>
            <a:ext cx="115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[000002] </a:t>
            </a:r>
          </a:p>
          <a:p>
            <a:r>
              <a:rPr lang="en-US" sz="1200" b="1" dirty="0"/>
              <a:t>Train sensor 1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612960D-63AC-7A82-8B44-63BC2287D483}"/>
              </a:ext>
            </a:extLst>
          </p:cNvPr>
          <p:cNvSpPr txBox="1"/>
          <p:nvPr/>
        </p:nvSpPr>
        <p:spPr>
          <a:xfrm>
            <a:off x="881986" y="1733798"/>
            <a:ext cx="16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[000011] </a:t>
            </a:r>
          </a:p>
          <a:p>
            <a:r>
              <a:rPr lang="en-SG" sz="1200" b="1" dirty="0"/>
              <a:t>HMI Overload Switch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558ECB-38CF-FF71-49C1-086C0BF1F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1" y="2195463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5D59F4-52E3-601E-8317-8D9C0A0BAFF4}"/>
              </a:ext>
            </a:extLst>
          </p:cNvPr>
          <p:cNvCxnSpPr>
            <a:cxnSpLocks/>
          </p:cNvCxnSpPr>
          <p:nvPr/>
        </p:nvCxnSpPr>
        <p:spPr>
          <a:xfrm>
            <a:off x="1461925" y="2357368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BCC26D5-74CA-B935-2906-A0A62996824A}"/>
              </a:ext>
            </a:extLst>
          </p:cNvPr>
          <p:cNvSpPr/>
          <p:nvPr/>
        </p:nvSpPr>
        <p:spPr>
          <a:xfrm>
            <a:off x="4676817" y="2206629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47AE6F3-C103-4160-9C54-BF31B6844D79}"/>
              </a:ext>
            </a:extLst>
          </p:cNvPr>
          <p:cNvSpPr txBox="1"/>
          <p:nvPr/>
        </p:nvSpPr>
        <p:spPr>
          <a:xfrm>
            <a:off x="3861371" y="211114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619FE8-A7E7-3B9E-A047-C676FAFA6399}"/>
              </a:ext>
            </a:extLst>
          </p:cNvPr>
          <p:cNvSpPr txBox="1"/>
          <p:nvPr/>
        </p:nvSpPr>
        <p:spPr>
          <a:xfrm>
            <a:off x="3865603" y="3023994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40C97CF-ABBC-4AA9-C697-54B2EC0571D5}"/>
              </a:ext>
            </a:extLst>
          </p:cNvPr>
          <p:cNvCxnSpPr>
            <a:cxnSpLocks/>
          </p:cNvCxnSpPr>
          <p:nvPr/>
        </p:nvCxnSpPr>
        <p:spPr>
          <a:xfrm>
            <a:off x="6848856" y="324861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EC871D0-047A-82CB-E7A5-25B312F6AB0D}"/>
              </a:ext>
            </a:extLst>
          </p:cNvPr>
          <p:cNvSpPr txBox="1"/>
          <p:nvPr/>
        </p:nvSpPr>
        <p:spPr>
          <a:xfrm>
            <a:off x="6802811" y="3023994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3CA5ACE-59AF-1990-F368-847D75A9DF9D}"/>
              </a:ext>
            </a:extLst>
          </p:cNvPr>
          <p:cNvSpPr txBox="1"/>
          <p:nvPr/>
        </p:nvSpPr>
        <p:spPr>
          <a:xfrm>
            <a:off x="7437649" y="2603444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 </a:t>
            </a:r>
          </a:p>
          <a:p>
            <a:r>
              <a:rPr lang="en-US" sz="1200" b="1" dirty="0"/>
              <a:t>Entrance Dock Signals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8D0110-DDFF-4171-BFF9-F3754A7110E9}"/>
              </a:ext>
            </a:extLst>
          </p:cNvPr>
          <p:cNvCxnSpPr>
            <a:cxnSpLocks/>
          </p:cNvCxnSpPr>
          <p:nvPr/>
        </p:nvCxnSpPr>
        <p:spPr>
          <a:xfrm>
            <a:off x="1399916" y="5122225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9B104350-39BC-3D3D-2360-9E3E93BF6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2" y="4942032"/>
            <a:ext cx="409524" cy="32381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31E7B6F-26BF-DB6A-7294-78A50DED73A7}"/>
              </a:ext>
            </a:extLst>
          </p:cNvPr>
          <p:cNvSpPr txBox="1"/>
          <p:nvPr/>
        </p:nvSpPr>
        <p:spPr>
          <a:xfrm>
            <a:off x="881986" y="4420837"/>
            <a:ext cx="1159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[000002] </a:t>
            </a:r>
          </a:p>
          <a:p>
            <a:r>
              <a:rPr lang="en-US" sz="1200" b="1" dirty="0"/>
              <a:t>Train sensor 1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C6BF78-EDBF-D893-261B-88DBF6199CD4}"/>
              </a:ext>
            </a:extLst>
          </p:cNvPr>
          <p:cNvSpPr txBox="1"/>
          <p:nvPr/>
        </p:nvSpPr>
        <p:spPr>
          <a:xfrm>
            <a:off x="881986" y="3570640"/>
            <a:ext cx="163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[000012] </a:t>
            </a:r>
          </a:p>
          <a:p>
            <a:r>
              <a:rPr lang="en-SG" sz="1200" b="1" dirty="0"/>
              <a:t>HMI Overload Switch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52483C7-C885-CF04-CEDF-290FD9D10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01" y="4032305"/>
            <a:ext cx="409524" cy="32381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63973B-6294-B045-BE77-19D9A120F3EE}"/>
              </a:ext>
            </a:extLst>
          </p:cNvPr>
          <p:cNvCxnSpPr>
            <a:cxnSpLocks/>
          </p:cNvCxnSpPr>
          <p:nvPr/>
        </p:nvCxnSpPr>
        <p:spPr>
          <a:xfrm>
            <a:off x="1461925" y="4194210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A31E7B9-29AE-7C1B-26DA-A93AD7932E41}"/>
              </a:ext>
            </a:extLst>
          </p:cNvPr>
          <p:cNvSpPr/>
          <p:nvPr/>
        </p:nvSpPr>
        <p:spPr>
          <a:xfrm>
            <a:off x="4676817" y="4043471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988DBDD-8729-7B4E-ADCB-3C97E0B81162}"/>
              </a:ext>
            </a:extLst>
          </p:cNvPr>
          <p:cNvSpPr txBox="1"/>
          <p:nvPr/>
        </p:nvSpPr>
        <p:spPr>
          <a:xfrm>
            <a:off x="3861371" y="3947989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A5A3F5E-CC9D-0A31-2234-AFC82610DAEF}"/>
              </a:ext>
            </a:extLst>
          </p:cNvPr>
          <p:cNvSpPr txBox="1"/>
          <p:nvPr/>
        </p:nvSpPr>
        <p:spPr>
          <a:xfrm>
            <a:off x="3865603" y="4860836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64CE11-3BEC-7049-0F6A-4427896FED1F}"/>
              </a:ext>
            </a:extLst>
          </p:cNvPr>
          <p:cNvCxnSpPr>
            <a:cxnSpLocks/>
          </p:cNvCxnSpPr>
          <p:nvPr/>
        </p:nvCxnSpPr>
        <p:spPr>
          <a:xfrm>
            <a:off x="6848856" y="5085456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F46DAD-2FAD-A52C-45F6-B4899B43253A}"/>
              </a:ext>
            </a:extLst>
          </p:cNvPr>
          <p:cNvSpPr txBox="1"/>
          <p:nvPr/>
        </p:nvSpPr>
        <p:spPr>
          <a:xfrm>
            <a:off x="6802811" y="4860836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1CAFE3-5C2C-FD85-538F-BC94C63C16F8}"/>
              </a:ext>
            </a:extLst>
          </p:cNvPr>
          <p:cNvSpPr txBox="1"/>
          <p:nvPr/>
        </p:nvSpPr>
        <p:spPr>
          <a:xfrm>
            <a:off x="7542892" y="4432114"/>
            <a:ext cx="204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DDA6F0-F689-71B1-CD09-C702F2A23F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448" y="3095666"/>
            <a:ext cx="438095" cy="342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9C6205-1495-4F54-5B97-CD1B4BA2E8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76" y="4914027"/>
            <a:ext cx="438095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2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5179B-0979-0958-6F2F-E4FDA5C7E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8BC062-448C-A3E1-82C5-84AE024536F4}"/>
              </a:ext>
            </a:extLst>
          </p:cNvPr>
          <p:cNvCxnSpPr>
            <a:cxnSpLocks/>
          </p:cNvCxnSpPr>
          <p:nvPr/>
        </p:nvCxnSpPr>
        <p:spPr>
          <a:xfrm>
            <a:off x="1254605" y="2068684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1BF282-6325-7DA6-CB6F-6F5E471E9A3E}"/>
              </a:ext>
            </a:extLst>
          </p:cNvPr>
          <p:cNvSpPr txBox="1"/>
          <p:nvPr/>
        </p:nvSpPr>
        <p:spPr>
          <a:xfrm>
            <a:off x="736675" y="1367296"/>
            <a:ext cx="12134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[000102] </a:t>
            </a:r>
          </a:p>
          <a:p>
            <a:r>
              <a:rPr lang="en-US" sz="1200" b="1" dirty="0"/>
              <a:t>Train sensor 2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326454-FC87-049D-8870-4AEF8829E4E3}"/>
              </a:ext>
            </a:extLst>
          </p:cNvPr>
          <p:cNvSpPr txBox="1"/>
          <p:nvPr/>
        </p:nvSpPr>
        <p:spPr>
          <a:xfrm>
            <a:off x="736675" y="517099"/>
            <a:ext cx="2235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[000111] </a:t>
            </a:r>
          </a:p>
          <a:p>
            <a:r>
              <a:rPr lang="en-SG" sz="1200" b="1" dirty="0"/>
              <a:t>HMI Door Overload Switch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1EBD8DC7-E991-BF41-117B-F6B7DEEB8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0" y="978764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46B1CD-3624-8BE6-94EB-3D6F8C7C4A11}"/>
              </a:ext>
            </a:extLst>
          </p:cNvPr>
          <p:cNvCxnSpPr>
            <a:cxnSpLocks/>
          </p:cNvCxnSpPr>
          <p:nvPr/>
        </p:nvCxnSpPr>
        <p:spPr>
          <a:xfrm>
            <a:off x="1316614" y="1140669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DA7321B-2B69-C6F0-7DDA-9EAF621456B9}"/>
              </a:ext>
            </a:extLst>
          </p:cNvPr>
          <p:cNvSpPr/>
          <p:nvPr/>
        </p:nvSpPr>
        <p:spPr>
          <a:xfrm>
            <a:off x="4531506" y="989930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IN_STATA1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5B6140-EFDF-0F8D-EA34-8F26519DFC3F}"/>
              </a:ext>
            </a:extLst>
          </p:cNvPr>
          <p:cNvSpPr txBox="1"/>
          <p:nvPr/>
        </p:nvSpPr>
        <p:spPr>
          <a:xfrm>
            <a:off x="3716060" y="894448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B778CA-C029-BF0E-E07E-D79D2A1CA8CC}"/>
              </a:ext>
            </a:extLst>
          </p:cNvPr>
          <p:cNvSpPr txBox="1"/>
          <p:nvPr/>
        </p:nvSpPr>
        <p:spPr>
          <a:xfrm>
            <a:off x="3709754" y="1787385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FD6EFF-C1A2-F6D0-B67B-9BEDA8163CEE}"/>
              </a:ext>
            </a:extLst>
          </p:cNvPr>
          <p:cNvCxnSpPr>
            <a:cxnSpLocks/>
          </p:cNvCxnSpPr>
          <p:nvPr/>
        </p:nvCxnSpPr>
        <p:spPr>
          <a:xfrm>
            <a:off x="6703545" y="2031915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888A8B-78A1-AD12-2B80-95EB30C33B7D}"/>
              </a:ext>
            </a:extLst>
          </p:cNvPr>
          <p:cNvSpPr txBox="1"/>
          <p:nvPr/>
        </p:nvSpPr>
        <p:spPr>
          <a:xfrm>
            <a:off x="6657500" y="1807295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8DD8452-A6B1-8BA7-BA85-FACC4DC2EFDD}"/>
              </a:ext>
            </a:extLst>
          </p:cNvPr>
          <p:cNvSpPr txBox="1"/>
          <p:nvPr/>
        </p:nvSpPr>
        <p:spPr>
          <a:xfrm>
            <a:off x="7292338" y="1386745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[000105]</a:t>
            </a:r>
          </a:p>
          <a:p>
            <a:r>
              <a:rPr lang="en-US" sz="1200" b="1" dirty="0"/>
              <a:t>Platform Door Motor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3C70B0-F522-73D6-0433-6E3FF677DBC5}"/>
              </a:ext>
            </a:extLst>
          </p:cNvPr>
          <p:cNvCxnSpPr>
            <a:cxnSpLocks/>
          </p:cNvCxnSpPr>
          <p:nvPr/>
        </p:nvCxnSpPr>
        <p:spPr>
          <a:xfrm>
            <a:off x="6747851" y="3662513"/>
            <a:ext cx="12632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BD02395-0273-249E-84F0-9EE42EA64D92}"/>
              </a:ext>
            </a:extLst>
          </p:cNvPr>
          <p:cNvSpPr txBox="1"/>
          <p:nvPr/>
        </p:nvSpPr>
        <p:spPr>
          <a:xfrm>
            <a:off x="832778" y="3209986"/>
            <a:ext cx="2139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[000112] </a:t>
            </a:r>
          </a:p>
          <a:p>
            <a:r>
              <a:rPr lang="en-SG" sz="1200" b="1" dirty="0"/>
              <a:t>HMI  Signal Overload Switch 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A8EA7F1-7D86-05CB-73F0-48303BD70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61" y="3671651"/>
            <a:ext cx="409524" cy="323810"/>
          </a:xfrm>
          <a:prstGeom prst="rect">
            <a:avLst/>
          </a:prstGeom>
        </p:spPr>
      </p:pic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029D66C-E02C-A8C0-7FED-5CE41F5A4338}"/>
              </a:ext>
            </a:extLst>
          </p:cNvPr>
          <p:cNvCxnSpPr>
            <a:cxnSpLocks/>
          </p:cNvCxnSpPr>
          <p:nvPr/>
        </p:nvCxnSpPr>
        <p:spPr>
          <a:xfrm>
            <a:off x="1380818" y="3833556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94890C7-0288-E7CE-7583-582EFBECA1C6}"/>
              </a:ext>
            </a:extLst>
          </p:cNvPr>
          <p:cNvSpPr txBox="1"/>
          <p:nvPr/>
        </p:nvSpPr>
        <p:spPr>
          <a:xfrm>
            <a:off x="3760367" y="254706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FF6120-9D3C-0CA6-003D-F2671B00E9D8}"/>
              </a:ext>
            </a:extLst>
          </p:cNvPr>
          <p:cNvSpPr txBox="1"/>
          <p:nvPr/>
        </p:nvSpPr>
        <p:spPr>
          <a:xfrm>
            <a:off x="3783886" y="3587335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D86C308-236B-8328-76B0-AC3A8448E258}"/>
              </a:ext>
            </a:extLst>
          </p:cNvPr>
          <p:cNvCxnSpPr>
            <a:cxnSpLocks/>
          </p:cNvCxnSpPr>
          <p:nvPr/>
        </p:nvCxnSpPr>
        <p:spPr>
          <a:xfrm>
            <a:off x="3648232" y="2784610"/>
            <a:ext cx="951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43F5D4C-D470-B38C-99AE-A3C831C7B85F}"/>
              </a:ext>
            </a:extLst>
          </p:cNvPr>
          <p:cNvSpPr txBox="1"/>
          <p:nvPr/>
        </p:nvSpPr>
        <p:spPr>
          <a:xfrm>
            <a:off x="7379494" y="2956909"/>
            <a:ext cx="2046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6BF7F-0055-0369-49FB-C71C2E3100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7" y="1868334"/>
            <a:ext cx="438095" cy="3428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186A30-BF39-C3FF-9693-50C26F90E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7" y="3500222"/>
            <a:ext cx="438095" cy="3428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E79908-A4A4-021C-028D-2F154402CEDB}"/>
              </a:ext>
            </a:extLst>
          </p:cNvPr>
          <p:cNvSpPr/>
          <p:nvPr/>
        </p:nvSpPr>
        <p:spPr>
          <a:xfrm>
            <a:off x="2122402" y="1963781"/>
            <a:ext cx="1541307" cy="9968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COUNT DOWN TIMER</a:t>
            </a:r>
          </a:p>
          <a:p>
            <a:endParaRPr lang="en-US" sz="1050" b="1" dirty="0">
              <a:solidFill>
                <a:schemeClr val="tx1"/>
              </a:solidFill>
            </a:endParaRPr>
          </a:p>
          <a:p>
            <a:r>
              <a:rPr lang="en-US" sz="1050" b="1" dirty="0">
                <a:solidFill>
                  <a:schemeClr val="tx1"/>
                </a:solidFill>
              </a:rPr>
              <a:t>  COUNT = 10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ED9397-5864-C980-1172-20E0C2428A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797" y="1916266"/>
            <a:ext cx="409524" cy="3238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C4A108-4D89-E931-0463-C6BAD62F5139}"/>
              </a:ext>
            </a:extLst>
          </p:cNvPr>
          <p:cNvCxnSpPr>
            <a:cxnSpLocks/>
          </p:cNvCxnSpPr>
          <p:nvPr/>
        </p:nvCxnSpPr>
        <p:spPr>
          <a:xfrm>
            <a:off x="1300321" y="2784610"/>
            <a:ext cx="82208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D0E485E-29D1-D42A-7B4F-682811BC3FB9}"/>
              </a:ext>
            </a:extLst>
          </p:cNvPr>
          <p:cNvSpPr txBox="1"/>
          <p:nvPr/>
        </p:nvSpPr>
        <p:spPr>
          <a:xfrm>
            <a:off x="845647" y="2633138"/>
            <a:ext cx="532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CLK</a:t>
            </a:r>
            <a:endParaRPr lang="en-SG" sz="1200" b="1" dirty="0"/>
          </a:p>
          <a:p>
            <a:endParaRPr lang="en-SG" sz="1200" b="1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0490EEC-9FDA-2B65-395D-441234B616E6}"/>
              </a:ext>
            </a:extLst>
          </p:cNvPr>
          <p:cNvSpPr/>
          <p:nvPr/>
        </p:nvSpPr>
        <p:spPr>
          <a:xfrm>
            <a:off x="4575812" y="2670178"/>
            <a:ext cx="2172039" cy="12223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IN_STATE2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 TRUE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ELIF IN_STATA2 == STEP.LOWER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 = 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IN_STATE1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B01D50-ECF3-9740-4979-F4FEAD804202}"/>
              </a:ext>
            </a:extLst>
          </p:cNvPr>
          <p:cNvSpPr txBox="1"/>
          <p:nvPr/>
        </p:nvSpPr>
        <p:spPr>
          <a:xfrm>
            <a:off x="3227441" y="1964970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05921B-80B5-0E05-9AB5-C584A569177E}"/>
              </a:ext>
            </a:extLst>
          </p:cNvPr>
          <p:cNvSpPr txBox="1"/>
          <p:nvPr/>
        </p:nvSpPr>
        <p:spPr>
          <a:xfrm>
            <a:off x="2972541" y="2660380"/>
            <a:ext cx="8823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NOT 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724193-A605-B1E0-91F0-560F7395707E}"/>
              </a:ext>
            </a:extLst>
          </p:cNvPr>
          <p:cNvSpPr txBox="1"/>
          <p:nvPr/>
        </p:nvSpPr>
        <p:spPr>
          <a:xfrm>
            <a:off x="6747851" y="3394692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64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C6CDE-05AE-733C-ED71-5CF5A3DC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2D6C2B8-BFF7-D4D4-B35D-DBDBE6837AF6}"/>
              </a:ext>
            </a:extLst>
          </p:cNvPr>
          <p:cNvCxnSpPr>
            <a:cxnSpLocks/>
          </p:cNvCxnSpPr>
          <p:nvPr/>
        </p:nvCxnSpPr>
        <p:spPr>
          <a:xfrm>
            <a:off x="1240152" y="1791998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7236953-7DF3-D8D0-35D3-72E7EC47C942}"/>
              </a:ext>
            </a:extLst>
          </p:cNvPr>
          <p:cNvSpPr txBox="1"/>
          <p:nvPr/>
        </p:nvSpPr>
        <p:spPr>
          <a:xfrm>
            <a:off x="747402" y="708215"/>
            <a:ext cx="30591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%C [001000] </a:t>
            </a:r>
            <a:r>
              <a:rPr lang="en-SG" sz="1200" b="1" dirty="0"/>
              <a:t>Platform emergency button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F3A7482-5A48-9AE2-31D3-6FD8917A6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090" y="978764"/>
            <a:ext cx="409524" cy="323810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E5BC5F-4C23-1167-F153-12AE11395E93}"/>
              </a:ext>
            </a:extLst>
          </p:cNvPr>
          <p:cNvCxnSpPr>
            <a:cxnSpLocks/>
          </p:cNvCxnSpPr>
          <p:nvPr/>
        </p:nvCxnSpPr>
        <p:spPr>
          <a:xfrm>
            <a:off x="1316614" y="1140669"/>
            <a:ext cx="32148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CC7D2BC-B01A-931F-8445-FCE4DE22320F}"/>
              </a:ext>
            </a:extLst>
          </p:cNvPr>
          <p:cNvSpPr/>
          <p:nvPr/>
        </p:nvSpPr>
        <p:spPr>
          <a:xfrm>
            <a:off x="4531507" y="1021830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00F414-3148-A5CA-4A8A-B8DFB0E00E61}"/>
              </a:ext>
            </a:extLst>
          </p:cNvPr>
          <p:cNvSpPr txBox="1"/>
          <p:nvPr/>
        </p:nvSpPr>
        <p:spPr>
          <a:xfrm>
            <a:off x="3716060" y="894448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29CE50-69D9-5B0B-6489-437CEAEE6E08}"/>
              </a:ext>
            </a:extLst>
          </p:cNvPr>
          <p:cNvSpPr txBox="1"/>
          <p:nvPr/>
        </p:nvSpPr>
        <p:spPr>
          <a:xfrm>
            <a:off x="3654053" y="1461032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2EE67FC-028C-95B8-2A1E-F84204D8A544}"/>
              </a:ext>
            </a:extLst>
          </p:cNvPr>
          <p:cNvCxnSpPr>
            <a:cxnSpLocks/>
          </p:cNvCxnSpPr>
          <p:nvPr/>
        </p:nvCxnSpPr>
        <p:spPr>
          <a:xfrm>
            <a:off x="6682280" y="172754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6722479-E113-6659-4840-5F792FE4485D}"/>
              </a:ext>
            </a:extLst>
          </p:cNvPr>
          <p:cNvSpPr txBox="1"/>
          <p:nvPr/>
        </p:nvSpPr>
        <p:spPr>
          <a:xfrm>
            <a:off x="6657501" y="1492291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32AEC0-413B-EF9D-FF29-168FF10950C1}"/>
              </a:ext>
            </a:extLst>
          </p:cNvPr>
          <p:cNvSpPr txBox="1"/>
          <p:nvPr/>
        </p:nvSpPr>
        <p:spPr>
          <a:xfrm>
            <a:off x="7292339" y="1071741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[000106]</a:t>
            </a:r>
          </a:p>
          <a:p>
            <a:r>
              <a:rPr lang="en-US" sz="1200" b="1" dirty="0"/>
              <a:t>Platform Door Motor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F5A842-BEC7-1345-51A9-9D7E83689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8" y="1553330"/>
            <a:ext cx="438095" cy="3428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C2A65-8CCF-5E44-A0F9-474643C8C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613" y="1629011"/>
            <a:ext cx="409524" cy="3238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630A70-0F5E-CE30-84DF-E41AC32B3F2D}"/>
              </a:ext>
            </a:extLst>
          </p:cNvPr>
          <p:cNvSpPr txBox="1"/>
          <p:nvPr/>
        </p:nvSpPr>
        <p:spPr>
          <a:xfrm>
            <a:off x="747402" y="1350307"/>
            <a:ext cx="26355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[000106] Platform Door Motor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DBF989-8AE4-8C29-9783-C71578156C09}"/>
              </a:ext>
            </a:extLst>
          </p:cNvPr>
          <p:cNvCxnSpPr>
            <a:cxnSpLocks/>
          </p:cNvCxnSpPr>
          <p:nvPr/>
        </p:nvCxnSpPr>
        <p:spPr>
          <a:xfrm>
            <a:off x="1250785" y="3060132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AF2E32-AB03-B3EA-21C3-4AFBDBB894C7}"/>
              </a:ext>
            </a:extLst>
          </p:cNvPr>
          <p:cNvCxnSpPr>
            <a:cxnSpLocks/>
          </p:cNvCxnSpPr>
          <p:nvPr/>
        </p:nvCxnSpPr>
        <p:spPr>
          <a:xfrm>
            <a:off x="3716060" y="2472601"/>
            <a:ext cx="8154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6681579-A881-46FF-467E-E6928380C910}"/>
              </a:ext>
            </a:extLst>
          </p:cNvPr>
          <p:cNvSpPr/>
          <p:nvPr/>
        </p:nvSpPr>
        <p:spPr>
          <a:xfrm>
            <a:off x="4531507" y="2321863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18AB8-0B78-D2EE-A450-1B5546DD9D5C}"/>
              </a:ext>
            </a:extLst>
          </p:cNvPr>
          <p:cNvSpPr txBox="1"/>
          <p:nvPr/>
        </p:nvSpPr>
        <p:spPr>
          <a:xfrm>
            <a:off x="3716060" y="2162581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8BDABB-3973-A500-525C-FB7129B7CE13}"/>
              </a:ext>
            </a:extLst>
          </p:cNvPr>
          <p:cNvSpPr txBox="1"/>
          <p:nvPr/>
        </p:nvSpPr>
        <p:spPr>
          <a:xfrm>
            <a:off x="3664686" y="2729166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C63880-818F-9637-02A2-70EAFB3801E1}"/>
              </a:ext>
            </a:extLst>
          </p:cNvPr>
          <p:cNvCxnSpPr>
            <a:cxnSpLocks/>
          </p:cNvCxnSpPr>
          <p:nvPr/>
        </p:nvCxnSpPr>
        <p:spPr>
          <a:xfrm>
            <a:off x="6682280" y="3027577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333D1C-C529-B2D8-3CF1-DA97EDEA6421}"/>
              </a:ext>
            </a:extLst>
          </p:cNvPr>
          <p:cNvSpPr txBox="1"/>
          <p:nvPr/>
        </p:nvSpPr>
        <p:spPr>
          <a:xfrm>
            <a:off x="6657501" y="2792324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88538F-2677-CDB3-621C-D2D6B2F2DED6}"/>
              </a:ext>
            </a:extLst>
          </p:cNvPr>
          <p:cNvSpPr txBox="1"/>
          <p:nvPr/>
        </p:nvSpPr>
        <p:spPr>
          <a:xfrm>
            <a:off x="7292339" y="2403673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[000009]</a:t>
            </a:r>
          </a:p>
          <a:p>
            <a:r>
              <a:rPr lang="en-US" sz="1200" b="1" dirty="0"/>
              <a:t>Train 3</a:t>
            </a:r>
            <a:r>
              <a:rPr lang="en-US" sz="1200" b="1" baseline="30000" dirty="0"/>
              <a:t>rd</a:t>
            </a:r>
            <a:r>
              <a:rPr lang="en-US" sz="1200" b="1" dirty="0"/>
              <a:t> track power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6DBB4DF-85D6-6FC0-D746-C08FB158A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138" y="2853363"/>
            <a:ext cx="438095" cy="34285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9F6AA8-7697-8CAC-9747-7FB286744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46" y="2897145"/>
            <a:ext cx="409524" cy="3238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26B5371-F6F5-3DBB-CAF6-CD86A3D33EE7}"/>
              </a:ext>
            </a:extLst>
          </p:cNvPr>
          <p:cNvSpPr txBox="1"/>
          <p:nvPr/>
        </p:nvSpPr>
        <p:spPr>
          <a:xfrm>
            <a:off x="809409" y="2394512"/>
            <a:ext cx="2635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[000009] </a:t>
            </a:r>
          </a:p>
          <a:p>
            <a:r>
              <a:rPr lang="en-US" sz="1200" b="1" dirty="0"/>
              <a:t>Station Train 3</a:t>
            </a:r>
            <a:r>
              <a:rPr lang="en-US" sz="1200" b="1" baseline="30000" dirty="0"/>
              <a:t>rd</a:t>
            </a:r>
            <a:r>
              <a:rPr lang="en-US" sz="1200" b="1" dirty="0"/>
              <a:t> track power 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1C0D2E-7F23-0724-07C4-3D4260F72C23}"/>
              </a:ext>
            </a:extLst>
          </p:cNvPr>
          <p:cNvCxnSpPr/>
          <p:nvPr/>
        </p:nvCxnSpPr>
        <p:spPr>
          <a:xfrm>
            <a:off x="3716060" y="1140669"/>
            <a:ext cx="0" cy="1331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B0783E4-7F4F-51E6-A1F5-C16FD715488E}"/>
              </a:ext>
            </a:extLst>
          </p:cNvPr>
          <p:cNvSpPr/>
          <p:nvPr/>
        </p:nvSpPr>
        <p:spPr>
          <a:xfrm>
            <a:off x="4591728" y="3503056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B259E6-0029-D5F9-2AF3-9046B8083585}"/>
              </a:ext>
            </a:extLst>
          </p:cNvPr>
          <p:cNvCxnSpPr>
            <a:cxnSpLocks/>
          </p:cNvCxnSpPr>
          <p:nvPr/>
        </p:nvCxnSpPr>
        <p:spPr>
          <a:xfrm>
            <a:off x="3538851" y="1124950"/>
            <a:ext cx="0" cy="25539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948D9E-6ED0-7DDC-2D6D-1E8F7286A026}"/>
              </a:ext>
            </a:extLst>
          </p:cNvPr>
          <p:cNvSpPr txBox="1"/>
          <p:nvPr/>
        </p:nvSpPr>
        <p:spPr>
          <a:xfrm>
            <a:off x="3711133" y="3430714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326D48-C8AA-9BF2-449F-4161B538DBE2}"/>
              </a:ext>
            </a:extLst>
          </p:cNvPr>
          <p:cNvCxnSpPr>
            <a:cxnSpLocks/>
          </p:cNvCxnSpPr>
          <p:nvPr/>
        </p:nvCxnSpPr>
        <p:spPr>
          <a:xfrm>
            <a:off x="3528218" y="3678865"/>
            <a:ext cx="10831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39C93B3-46DE-B8B3-F216-D92E3218705B}"/>
              </a:ext>
            </a:extLst>
          </p:cNvPr>
          <p:cNvCxnSpPr>
            <a:cxnSpLocks/>
          </p:cNvCxnSpPr>
          <p:nvPr/>
        </p:nvCxnSpPr>
        <p:spPr>
          <a:xfrm>
            <a:off x="1316614" y="4157463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75E1CC-9D1E-57E2-824A-CF28110BBA2E}"/>
              </a:ext>
            </a:extLst>
          </p:cNvPr>
          <p:cNvSpPr txBox="1"/>
          <p:nvPr/>
        </p:nvSpPr>
        <p:spPr>
          <a:xfrm>
            <a:off x="3732306" y="3920600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75FA03A-BB97-1FA1-FE32-A8ED0C11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075" y="3994476"/>
            <a:ext cx="409524" cy="32381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3EACCE6-11F0-C01C-E47C-C1B6DE3B9D0B}"/>
              </a:ext>
            </a:extLst>
          </p:cNvPr>
          <p:cNvSpPr txBox="1"/>
          <p:nvPr/>
        </p:nvSpPr>
        <p:spPr>
          <a:xfrm>
            <a:off x="811613" y="3503056"/>
            <a:ext cx="28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 </a:t>
            </a:r>
          </a:p>
          <a:p>
            <a:r>
              <a:rPr lang="en-US" sz="1200" b="1" dirty="0"/>
              <a:t>Entrance Dock Signals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FA9FEC7-058D-37AD-734E-AC5AED207F45}"/>
              </a:ext>
            </a:extLst>
          </p:cNvPr>
          <p:cNvCxnSpPr>
            <a:cxnSpLocks/>
          </p:cNvCxnSpPr>
          <p:nvPr/>
        </p:nvCxnSpPr>
        <p:spPr>
          <a:xfrm>
            <a:off x="6717722" y="416575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96F36D-D009-35DE-BBCE-56381491ACF2}"/>
              </a:ext>
            </a:extLst>
          </p:cNvPr>
          <p:cNvSpPr txBox="1"/>
          <p:nvPr/>
        </p:nvSpPr>
        <p:spPr>
          <a:xfrm>
            <a:off x="6692943" y="3930501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A49066-049C-1554-FDA2-7A01236CCC82}"/>
              </a:ext>
            </a:extLst>
          </p:cNvPr>
          <p:cNvSpPr txBox="1"/>
          <p:nvPr/>
        </p:nvSpPr>
        <p:spPr>
          <a:xfrm>
            <a:off x="7327781" y="3541850"/>
            <a:ext cx="1847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[000005]</a:t>
            </a:r>
          </a:p>
          <a:p>
            <a:r>
              <a:rPr lang="en-US" sz="1200" b="1" dirty="0"/>
              <a:t>Entrance Dock Signals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2C8A5AB-6C37-89E6-1107-FBDC83BE5B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580" y="3991540"/>
            <a:ext cx="438095" cy="342857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2BDBC23D-852D-7E55-3706-88B6F367F96F}"/>
              </a:ext>
            </a:extLst>
          </p:cNvPr>
          <p:cNvSpPr/>
          <p:nvPr/>
        </p:nvSpPr>
        <p:spPr>
          <a:xfrm>
            <a:off x="4628957" y="4633506"/>
            <a:ext cx="2125994" cy="8784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b="1" dirty="0">
                <a:solidFill>
                  <a:schemeClr val="tx1"/>
                </a:solidFill>
              </a:rPr>
              <a:t>IF IN_STATE1 == STEP.HIGHER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=False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ELSE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  OUT = IN_STATE2</a:t>
            </a:r>
          </a:p>
          <a:p>
            <a:r>
              <a:rPr lang="en-US" sz="1050" b="1" dirty="0">
                <a:solidFill>
                  <a:schemeClr val="tx1"/>
                </a:solidFill>
              </a:rPr>
              <a:t>END IF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364FBD0-59BF-9FB8-7CC7-348D2FA49EAE}"/>
              </a:ext>
            </a:extLst>
          </p:cNvPr>
          <p:cNvSpPr txBox="1"/>
          <p:nvPr/>
        </p:nvSpPr>
        <p:spPr>
          <a:xfrm>
            <a:off x="3664686" y="4565650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IN_STATE1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43D84FE-6B56-9DAB-8184-93A807B5D28A}"/>
              </a:ext>
            </a:extLst>
          </p:cNvPr>
          <p:cNvCxnSpPr>
            <a:cxnSpLocks/>
          </p:cNvCxnSpPr>
          <p:nvPr/>
        </p:nvCxnSpPr>
        <p:spPr>
          <a:xfrm>
            <a:off x="3327994" y="4808890"/>
            <a:ext cx="1299332" cy="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252E8C9-FC23-721E-FBD4-4C7D318E7767}"/>
              </a:ext>
            </a:extLst>
          </p:cNvPr>
          <p:cNvSpPr txBox="1"/>
          <p:nvPr/>
        </p:nvSpPr>
        <p:spPr>
          <a:xfrm>
            <a:off x="3711132" y="5041267"/>
            <a:ext cx="8154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IN_STATE2 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5F06875-C115-FB66-0229-477A45CDC972}"/>
              </a:ext>
            </a:extLst>
          </p:cNvPr>
          <p:cNvCxnSpPr>
            <a:cxnSpLocks/>
          </p:cNvCxnSpPr>
          <p:nvPr/>
        </p:nvCxnSpPr>
        <p:spPr>
          <a:xfrm>
            <a:off x="6754951" y="5296204"/>
            <a:ext cx="1307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4A41E12-6E48-6AD7-3BC1-E9DA9D3EE2EF}"/>
              </a:ext>
            </a:extLst>
          </p:cNvPr>
          <p:cNvSpPr txBox="1"/>
          <p:nvPr/>
        </p:nvSpPr>
        <p:spPr>
          <a:xfrm>
            <a:off x="6730172" y="5060951"/>
            <a:ext cx="4625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OUT</a:t>
            </a:r>
            <a:endParaRPr lang="en-SG" sz="10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FD6682F-979C-D3C0-EBE5-36976DB14ACD}"/>
              </a:ext>
            </a:extLst>
          </p:cNvPr>
          <p:cNvSpPr txBox="1"/>
          <p:nvPr/>
        </p:nvSpPr>
        <p:spPr>
          <a:xfrm>
            <a:off x="7336076" y="4599286"/>
            <a:ext cx="212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</a:t>
            </a:r>
          </a:p>
          <a:p>
            <a:r>
              <a:rPr lang="en-US" sz="1200" b="1" dirty="0"/>
              <a:t>Train Exit Departure Signal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5E4DFCCA-B8A3-E4BC-5FA0-4C65C555D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809" y="5121990"/>
            <a:ext cx="438095" cy="342857"/>
          </a:xfrm>
          <a:prstGeom prst="rect">
            <a:avLst/>
          </a:prstGeom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C9B44B7-1B4C-A996-89A7-9BA7EAE0B9DF}"/>
              </a:ext>
            </a:extLst>
          </p:cNvPr>
          <p:cNvCxnSpPr>
            <a:cxnSpLocks/>
          </p:cNvCxnSpPr>
          <p:nvPr/>
        </p:nvCxnSpPr>
        <p:spPr>
          <a:xfrm>
            <a:off x="3327994" y="1146357"/>
            <a:ext cx="0" cy="36629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0679C1C-D202-6807-03AD-30EA6D2BE0F1}"/>
              </a:ext>
            </a:extLst>
          </p:cNvPr>
          <p:cNvCxnSpPr>
            <a:cxnSpLocks/>
          </p:cNvCxnSpPr>
          <p:nvPr/>
        </p:nvCxnSpPr>
        <p:spPr>
          <a:xfrm>
            <a:off x="1380591" y="5308702"/>
            <a:ext cx="3250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5" name="Picture 74">
            <a:extLst>
              <a:ext uri="{FF2B5EF4-FFF2-40B4-BE49-F238E27FC236}">
                <a16:creationId xmlns:a16="http://schemas.microsoft.com/office/drawing/2014/main" id="{31392864-0EEC-7309-1EDF-9EF2F8DA3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052" y="5145715"/>
            <a:ext cx="409524" cy="323810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F2992EE9-A4DE-7D31-38F0-C822F3284935}"/>
              </a:ext>
            </a:extLst>
          </p:cNvPr>
          <p:cNvSpPr txBox="1"/>
          <p:nvPr/>
        </p:nvSpPr>
        <p:spPr>
          <a:xfrm>
            <a:off x="875590" y="4654295"/>
            <a:ext cx="2803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%M  [000006] </a:t>
            </a:r>
          </a:p>
          <a:p>
            <a:r>
              <a:rPr lang="en-US" sz="1200" b="1" dirty="0"/>
              <a:t>Train Exit Departure Signal</a:t>
            </a:r>
          </a:p>
        </p:txBody>
      </p:sp>
    </p:spTree>
    <p:extLst>
      <p:ext uri="{BB962C8B-B14F-4D97-AF65-F5344CB8AC3E}">
        <p14:creationId xmlns:p14="http://schemas.microsoft.com/office/powerpoint/2010/main" val="61915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</TotalTime>
  <Words>549</Words>
  <Application>Microsoft Office PowerPoint</Application>
  <PresentationFormat>Widescreen</PresentationFormat>
  <Paragraphs>139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13</cp:revision>
  <dcterms:created xsi:type="dcterms:W3CDTF">2025-05-22T09:42:10Z</dcterms:created>
  <dcterms:modified xsi:type="dcterms:W3CDTF">2025-05-24T15:43:58Z</dcterms:modified>
</cp:coreProperties>
</file>