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D3C3-DE5A-46A3-B7F0-7C0FCDA08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534FF-E2E2-0A69-CD42-FE5352CFC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E9AF1-FF20-5BB0-23B4-783D2BD7A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EF0-BFB1-40F4-A5E6-B4BE23E5F87D}" type="datetimeFigureOut">
              <a:rPr lang="en-SG" smtClean="0"/>
              <a:t>18/7/2025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86CB2-62F8-86DA-85B6-47C1A612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7F667-8A77-27D2-FB49-376F941A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C56-4A29-43D3-8516-5FDE963F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365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6DDE-6807-1AF5-901D-8801B98C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7D26B-8E00-C59E-01E7-35B3905DA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2EB59-3CC2-8F20-4560-410B99FE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EF0-BFB1-40F4-A5E6-B4BE23E5F87D}" type="datetimeFigureOut">
              <a:rPr lang="en-SG" smtClean="0"/>
              <a:t>18/7/2025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148F9-612F-92F5-0D38-7E75ACBE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06116-D879-869A-E9C5-1B0AB73D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C56-4A29-43D3-8516-5FDE963F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000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138264-AFAA-0A72-220F-4339C6912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F4AD8-ABF4-5277-3302-0E7DC023A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87AEE-068B-2CEC-ABB6-FBCED90D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EF0-BFB1-40F4-A5E6-B4BE23E5F87D}" type="datetimeFigureOut">
              <a:rPr lang="en-SG" smtClean="0"/>
              <a:t>18/7/2025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69CDE-1743-D1D2-31B4-84942188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0C25F-5028-318C-832D-E4628133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C56-4A29-43D3-8516-5FDE963F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928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C99-5402-5ACB-518B-B75749FC0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679E8-7B1F-91BA-3856-1CE4C728A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94999-B697-4CCA-7D8B-F9573224D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EF0-BFB1-40F4-A5E6-B4BE23E5F87D}" type="datetimeFigureOut">
              <a:rPr lang="en-SG" smtClean="0"/>
              <a:t>18/7/2025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7108F-9B3B-3129-4FA0-8FFAF59B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710D4-41CC-5BCD-2699-8CEB36C8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C56-4A29-43D3-8516-5FDE963F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900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ADD2-E240-48B5-9AF7-FA1DFBC7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4F999-B062-FB7A-CAD0-BDDC812EE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2FD4D-A110-8122-2308-E3721CB7B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EF0-BFB1-40F4-A5E6-B4BE23E5F87D}" type="datetimeFigureOut">
              <a:rPr lang="en-SG" smtClean="0"/>
              <a:t>18/7/2025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064AB-71CB-6C8A-7627-4B1CF7BC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8B5F8-5B6A-891E-6121-D3A3E0F2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C56-4A29-43D3-8516-5FDE963F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179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E965-BE6F-D038-1414-D9C3E36E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23061-F3F6-3FD8-819B-AE71017F4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56064-12E4-72C4-A1CA-86E29F848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DC11A-BD11-5F5B-BF59-77332CA2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EF0-BFB1-40F4-A5E6-B4BE23E5F87D}" type="datetimeFigureOut">
              <a:rPr lang="en-SG" smtClean="0"/>
              <a:t>18/7/2025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5B0CF-B519-D31F-E9AD-01C13F39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27CD4-3960-C4E7-5AA8-5462EDA9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C56-4A29-43D3-8516-5FDE963F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753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A04CA-AD5D-75E0-44C8-0263E0509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C6578-C558-6E97-2993-1C9C991CD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C1135-2768-A852-BF4D-B121DD79F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DC0834-42F4-EDA2-0343-911E1F08B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5E224-0DD3-75F6-2CE7-339B30DA5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A2A5B8-7D55-4216-66AD-3CA0D92B5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EF0-BFB1-40F4-A5E6-B4BE23E5F87D}" type="datetimeFigureOut">
              <a:rPr lang="en-SG" smtClean="0"/>
              <a:t>18/7/2025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A965AB-4EA9-1E22-E6AD-7CEDD9A5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66955-CFFA-C269-F2F5-FEE0656D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C56-4A29-43D3-8516-5FDE963F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864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C42E-EEE9-6BE7-802A-B62E5729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FA8865-1CB9-28AC-11D7-CC25E5B6F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EF0-BFB1-40F4-A5E6-B4BE23E5F87D}" type="datetimeFigureOut">
              <a:rPr lang="en-SG" smtClean="0"/>
              <a:t>18/7/2025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0ED3E-2281-36C3-F0D0-80C10A37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4D69B-B756-E8EA-EE5C-E36FFACB8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C56-4A29-43D3-8516-5FDE963F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660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02CB3-2BDF-0FC1-C2D4-C87B99FB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EF0-BFB1-40F4-A5E6-B4BE23E5F87D}" type="datetimeFigureOut">
              <a:rPr lang="en-SG" smtClean="0"/>
              <a:t>18/7/2025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E945C-C233-22A5-F9A6-6E14C030A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6FE3D-9EEF-BE45-7FD2-DEE99552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C56-4A29-43D3-8516-5FDE963F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413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33FE-2B75-1CBE-8D5F-0C92C4F7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447DB-A66C-DB38-AB97-66CEA5D92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91EFE-FA9F-0607-A0AA-888C804AD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E41DF-5D30-F8C6-137A-0A67EEBBE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EF0-BFB1-40F4-A5E6-B4BE23E5F87D}" type="datetimeFigureOut">
              <a:rPr lang="en-SG" smtClean="0"/>
              <a:t>18/7/2025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3C595-08D6-C921-511E-3CB22586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31203-68B7-BB6B-E89A-AB3001AE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C56-4A29-43D3-8516-5FDE963F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723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32A40-CB98-5BE5-94B6-9DDDEC84E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3E3F7-6847-F7BB-EAF1-9329F188C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35D45-F351-5D2F-EC83-A2FFABE17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964F5-BD47-23A2-F383-A79D76A31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EF0-BFB1-40F4-A5E6-B4BE23E5F87D}" type="datetimeFigureOut">
              <a:rPr lang="en-SG" smtClean="0"/>
              <a:t>18/7/2025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DAA58-F7DF-B401-CCE9-791A6814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2C965-AB5B-6EB2-8636-51BF016D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C56-4A29-43D3-8516-5FDE963F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430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F5F78-A5E8-970F-A5B9-8C16F8CF7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34692-C657-2991-E686-096BD0549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54C25-A1CB-4657-68B5-73BB20FB2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E1AEF0-BFB1-40F4-A5E6-B4BE23E5F87D}" type="datetimeFigureOut">
              <a:rPr lang="en-SG" smtClean="0"/>
              <a:t>18/7/2025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44803-D325-9FB3-5964-28D5E67EB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B354B-5830-D60D-A23A-C08915AA9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2CCC56-4A29-43D3-8516-5FDE963F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035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F3FC40-331F-4B12-8135-368272A623E1}"/>
              </a:ext>
            </a:extLst>
          </p:cNvPr>
          <p:cNvSpPr/>
          <p:nvPr/>
        </p:nvSpPr>
        <p:spPr>
          <a:xfrm>
            <a:off x="870918" y="2751754"/>
            <a:ext cx="2055159" cy="995621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b="1" dirty="0"/>
              <a:t>Step1: Pre-config all the OpenStack settings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E18EB1-FD2F-FCA0-3D31-E938DFF11781}"/>
              </a:ext>
            </a:extLst>
          </p:cNvPr>
          <p:cNvSpPr/>
          <p:nvPr/>
        </p:nvSpPr>
        <p:spPr>
          <a:xfrm>
            <a:off x="3437916" y="2751756"/>
            <a:ext cx="2263631" cy="995619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Step 2: Deployment of OpenStack base resources</a:t>
            </a:r>
            <a:r>
              <a:rPr lang="en-SG" b="1" dirty="0"/>
              <a:t>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B35B1D-C1F8-F733-FCF1-7258EFADB33D}"/>
              </a:ext>
            </a:extLst>
          </p:cNvPr>
          <p:cNvCxnSpPr>
            <a:cxnSpLocks/>
          </p:cNvCxnSpPr>
          <p:nvPr/>
        </p:nvCxnSpPr>
        <p:spPr>
          <a:xfrm>
            <a:off x="2840019" y="4672055"/>
            <a:ext cx="5686964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BCCF9BD-822B-86E5-9D33-D6AA2D6D9314}"/>
              </a:ext>
            </a:extLst>
          </p:cNvPr>
          <p:cNvSpPr/>
          <p:nvPr/>
        </p:nvSpPr>
        <p:spPr>
          <a:xfrm>
            <a:off x="6248129" y="2754236"/>
            <a:ext cx="2263627" cy="995619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Step 3: Deployment of KYPO-CRP Helm application</a:t>
            </a:r>
            <a:endParaRPr lang="en-SG" b="1" dirty="0"/>
          </a:p>
        </p:txBody>
      </p:sp>
      <p:pic>
        <p:nvPicPr>
          <p:cNvPr id="10" name="Picture 2" descr="Terraform vCloud Director Provider Holiday Release - VMware Cloud Provider  Blog">
            <a:extLst>
              <a:ext uri="{FF2B5EF4-FFF2-40B4-BE49-F238E27FC236}">
                <a16:creationId xmlns:a16="http://schemas.microsoft.com/office/drawing/2014/main" id="{ED3ADB99-FE7D-37B8-F5BD-C94272C84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672" y="2015183"/>
            <a:ext cx="615094" cy="46072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228928-636A-BA75-3DD4-9394DDE94A89}"/>
              </a:ext>
            </a:extLst>
          </p:cNvPr>
          <p:cNvSpPr txBox="1"/>
          <p:nvPr/>
        </p:nvSpPr>
        <p:spPr>
          <a:xfrm>
            <a:off x="4469245" y="1915663"/>
            <a:ext cx="183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KYPO Base terraform files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F8C258-EA3B-F832-4BA2-3AE453F6D0DE}"/>
              </a:ext>
            </a:extLst>
          </p:cNvPr>
          <p:cNvCxnSpPr>
            <a:cxnSpLocks/>
          </p:cNvCxnSpPr>
          <p:nvPr/>
        </p:nvCxnSpPr>
        <p:spPr>
          <a:xfrm>
            <a:off x="4103850" y="2482968"/>
            <a:ext cx="0" cy="26878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erraform vCloud Director Provider Holiday Release - VMware Cloud Provider  Blog">
            <a:extLst>
              <a:ext uri="{FF2B5EF4-FFF2-40B4-BE49-F238E27FC236}">
                <a16:creationId xmlns:a16="http://schemas.microsoft.com/office/drawing/2014/main" id="{5BF24C87-08CC-8D7D-E6AE-9AF81526A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292" y="2000256"/>
            <a:ext cx="615094" cy="46072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6F7267-A3B1-0613-C1E7-21489D96B4A6}"/>
              </a:ext>
            </a:extLst>
          </p:cNvPr>
          <p:cNvCxnSpPr>
            <a:cxnSpLocks/>
          </p:cNvCxnSpPr>
          <p:nvPr/>
        </p:nvCxnSpPr>
        <p:spPr>
          <a:xfrm>
            <a:off x="6735648" y="2482968"/>
            <a:ext cx="0" cy="26878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2BF132-D193-ECC7-7FA2-2639D608C379}"/>
              </a:ext>
            </a:extLst>
          </p:cNvPr>
          <p:cNvSpPr txBox="1"/>
          <p:nvPr/>
        </p:nvSpPr>
        <p:spPr>
          <a:xfrm>
            <a:off x="7129977" y="1915662"/>
            <a:ext cx="1631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KYPO Head terraform files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7B7FA0-E8AB-C54A-52AA-4E320A3A0F0C}"/>
              </a:ext>
            </a:extLst>
          </p:cNvPr>
          <p:cNvSpPr/>
          <p:nvPr/>
        </p:nvSpPr>
        <p:spPr>
          <a:xfrm>
            <a:off x="9023599" y="2721960"/>
            <a:ext cx="2263623" cy="995619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b="1" dirty="0"/>
              <a:t>Step 4: Finish kypo-K8s cluster and dashboard config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DBE9D3-8276-5CE2-E866-F5718F18C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676" y="4066464"/>
            <a:ext cx="2518779" cy="10660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9311AB7-DF70-E34D-DD22-DD37FF444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919" y="4118284"/>
            <a:ext cx="1841849" cy="9974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0" name="Arrow: Up 19">
            <a:extLst>
              <a:ext uri="{FF2B5EF4-FFF2-40B4-BE49-F238E27FC236}">
                <a16:creationId xmlns:a16="http://schemas.microsoft.com/office/drawing/2014/main" id="{2CB96922-27E2-4432-3837-2989E2773476}"/>
              </a:ext>
            </a:extLst>
          </p:cNvPr>
          <p:cNvSpPr/>
          <p:nvPr/>
        </p:nvSpPr>
        <p:spPr>
          <a:xfrm>
            <a:off x="1613647" y="3818964"/>
            <a:ext cx="158450" cy="24750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0DBF2-B3E5-2FC9-9C75-92B42D05A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121" y="4002203"/>
            <a:ext cx="481111" cy="41502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BCF97263-1E66-EC51-931F-B3DE6C471D0A}"/>
              </a:ext>
            </a:extLst>
          </p:cNvPr>
          <p:cNvSpPr/>
          <p:nvPr/>
        </p:nvSpPr>
        <p:spPr>
          <a:xfrm>
            <a:off x="3024754" y="3162497"/>
            <a:ext cx="288601" cy="1723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49DC495-777B-8C4F-A8F6-DA2E56F26A09}"/>
              </a:ext>
            </a:extLst>
          </p:cNvPr>
          <p:cNvSpPr/>
          <p:nvPr/>
        </p:nvSpPr>
        <p:spPr>
          <a:xfrm>
            <a:off x="5830701" y="3133586"/>
            <a:ext cx="288601" cy="1723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CE680F5-249E-A5EF-291B-9A61F54153D5}"/>
              </a:ext>
            </a:extLst>
          </p:cNvPr>
          <p:cNvSpPr/>
          <p:nvPr/>
        </p:nvSpPr>
        <p:spPr>
          <a:xfrm>
            <a:off x="8617515" y="3151913"/>
            <a:ext cx="288601" cy="1723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D304D1FD-8058-A02B-77BD-79DFB3EBED13}"/>
              </a:ext>
            </a:extLst>
          </p:cNvPr>
          <p:cNvSpPr/>
          <p:nvPr/>
        </p:nvSpPr>
        <p:spPr>
          <a:xfrm>
            <a:off x="9800216" y="3818964"/>
            <a:ext cx="158450" cy="18323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D7F766-B368-CF88-B3CA-EDB1F635D7EC}"/>
              </a:ext>
            </a:extLst>
          </p:cNvPr>
          <p:cNvSpPr txBox="1"/>
          <p:nvPr/>
        </p:nvSpPr>
        <p:spPr>
          <a:xfrm>
            <a:off x="4226443" y="4261148"/>
            <a:ext cx="315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Deploy KYPO on OpenStack</a:t>
            </a:r>
            <a:endParaRPr lang="en-SG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285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3</cp:revision>
  <dcterms:created xsi:type="dcterms:W3CDTF">2025-07-18T07:55:09Z</dcterms:created>
  <dcterms:modified xsi:type="dcterms:W3CDTF">2025-07-18T08:20:23Z</dcterms:modified>
</cp:coreProperties>
</file>