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90B-C038-B9DA-370E-DBEE7E6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6959-FA49-341E-6867-D46D0EB3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9D6-DF7D-CF25-2539-0E722E4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A05A-A0A9-C6CC-48EF-2DB397F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6AF2-C394-CA54-8F88-3E5FEF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2B8-5068-F70B-BFA5-3DCDF39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CA9-48C6-E5DA-2356-4D0B5C12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046-E5A1-FA29-B006-246D669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7C2F-E8EF-2809-F51C-D68179E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585-3F8E-7BFB-367E-5401571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9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262-CEC2-A97A-07E4-8DA2E532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2798-B21A-E12C-2E3B-F0579CC5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290E-0337-F895-62D6-FFBCE4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A63-4E95-E59A-68F8-6DE4AA6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6DD0-9FE6-9E1E-E466-D873D19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720A-7E4E-BC16-64E0-17F670C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EE8-B247-A60D-333D-AB7192C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435-6CBB-D0C7-35DF-78F94D0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4DD-2488-6211-5DD3-8514B6E6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2A9-30D5-2C8B-6B51-E478DB2A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D10-4126-DB57-19A3-EC14D72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51EC-614A-7872-3F38-27C1D2A4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E0F-88A4-6781-4BBA-AB539E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E2D2-AEA4-2077-A1BE-47E86CF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404-FA3F-F7B4-AA7E-270239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461-A787-A544-8E57-0AF2B48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3C52-DBD8-E92B-E54E-B5E3FD9E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03C3-D312-1D73-1C60-1A91B2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6BE3-5E63-0403-D836-2C662E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F1E-5E68-27E0-9ACF-583BFA3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E76D-84B9-D9CB-79B8-7E889EB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86A-7923-6BF0-5D09-05EC861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9E7C-5402-2DD7-1C39-F37F85F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AFA7-0A27-7659-777F-A30BEE9A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3333F-FEA3-69C2-BF28-73F3F39D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5668B-C749-F53D-F84B-7356268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81ED-F305-7D68-A6AC-FCFF8C9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AACB7-3EE3-2072-0B18-A98985B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434F-68D6-0C82-9AD4-57C8F99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795-EB59-7DF9-7631-BC9AB30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3163-5FFD-9384-7B69-AA8F206F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AE58-A36A-3FE5-08FD-2C1F46D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AE1C-2330-100E-AF3F-B43FFD8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94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93C2-1CE1-9D44-1789-DFA5D0F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91D9-9629-4440-68A1-0D446B3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D0F7-67EB-08B2-E6C9-6CB2BA3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47C-90A4-7B3B-BC91-D49F9D2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683-6768-6600-8B5F-2F06FB7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FA25-9AA9-1F15-9EC3-B527ADB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8DDA-1AFC-6D21-D7B8-76271FC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6BC1-A0C8-6042-4C80-DF03303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3EBB-9B0E-7CA3-02DD-3F3CA7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40D-602A-52B5-8FF7-238E4D4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BEB2B-834C-317E-167F-49A63E7B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45FB-27D7-2EA7-D9E3-08AACFCF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38C9-33AA-CE85-DD3D-BDC2F0D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D196-E09C-B40D-8F22-A296487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53B-887F-8088-FF5A-08FD57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0B2E-7741-87A9-6340-1A673C7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70C-243F-0F0F-3915-A82B8D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E59A-5600-737A-B10C-83AEA60E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C58-6C99-499A-9930-98E8DE65C392}" type="datetimeFigureOut">
              <a:rPr lang="en-SG" smtClean="0"/>
              <a:t>2/7/2025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E77-461A-F671-2EFA-CCFBE75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A443-298A-1E77-7716-CDF6184F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35479B72-66F0-0EBD-07F8-16A3BDEA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DA754-89A0-84D2-A837-42E91E20B4D6}"/>
              </a:ext>
            </a:extLst>
          </p:cNvPr>
          <p:cNvSpPr/>
          <p:nvPr/>
        </p:nvSpPr>
        <p:spPr>
          <a:xfrm>
            <a:off x="0" y="-1"/>
            <a:ext cx="12192000" cy="6705600"/>
          </a:xfrm>
          <a:custGeom>
            <a:avLst/>
            <a:gdLst>
              <a:gd name="connsiteX0" fmla="*/ 4957572 w 12192000"/>
              <a:gd name="connsiteY0" fmla="*/ 5666232 h 6705600"/>
              <a:gd name="connsiteX1" fmla="*/ 4541520 w 12192000"/>
              <a:gd name="connsiteY1" fmla="*/ 6022848 h 6705600"/>
              <a:gd name="connsiteX2" fmla="*/ 4957572 w 12192000"/>
              <a:gd name="connsiteY2" fmla="*/ 6379464 h 6705600"/>
              <a:gd name="connsiteX3" fmla="*/ 5373624 w 12192000"/>
              <a:gd name="connsiteY3" fmla="*/ 6022848 h 6705600"/>
              <a:gd name="connsiteX4" fmla="*/ 4957572 w 12192000"/>
              <a:gd name="connsiteY4" fmla="*/ 5666232 h 6705600"/>
              <a:gd name="connsiteX5" fmla="*/ 8679180 w 12192000"/>
              <a:gd name="connsiteY5" fmla="*/ 4687823 h 6705600"/>
              <a:gd name="connsiteX6" fmla="*/ 8263128 w 12192000"/>
              <a:gd name="connsiteY6" fmla="*/ 5044439 h 6705600"/>
              <a:gd name="connsiteX7" fmla="*/ 8679180 w 12192000"/>
              <a:gd name="connsiteY7" fmla="*/ 5401055 h 6705600"/>
              <a:gd name="connsiteX8" fmla="*/ 9095232 w 12192000"/>
              <a:gd name="connsiteY8" fmla="*/ 5044439 h 6705600"/>
              <a:gd name="connsiteX9" fmla="*/ 8679180 w 12192000"/>
              <a:gd name="connsiteY9" fmla="*/ 4687823 h 6705600"/>
              <a:gd name="connsiteX10" fmla="*/ 4957572 w 12192000"/>
              <a:gd name="connsiteY10" fmla="*/ 4626864 h 6705600"/>
              <a:gd name="connsiteX11" fmla="*/ 4541520 w 12192000"/>
              <a:gd name="connsiteY11" fmla="*/ 4983480 h 6705600"/>
              <a:gd name="connsiteX12" fmla="*/ 4957572 w 12192000"/>
              <a:gd name="connsiteY12" fmla="*/ 5340096 h 6705600"/>
              <a:gd name="connsiteX13" fmla="*/ 5373624 w 12192000"/>
              <a:gd name="connsiteY13" fmla="*/ 4983480 h 6705600"/>
              <a:gd name="connsiteX14" fmla="*/ 4957572 w 12192000"/>
              <a:gd name="connsiteY14" fmla="*/ 4626864 h 6705600"/>
              <a:gd name="connsiteX15" fmla="*/ 2397253 w 12192000"/>
              <a:gd name="connsiteY15" fmla="*/ 3974592 h 6705600"/>
              <a:gd name="connsiteX16" fmla="*/ 1981201 w 12192000"/>
              <a:gd name="connsiteY16" fmla="*/ 4331208 h 6705600"/>
              <a:gd name="connsiteX17" fmla="*/ 2397253 w 12192000"/>
              <a:gd name="connsiteY17" fmla="*/ 4687824 h 6705600"/>
              <a:gd name="connsiteX18" fmla="*/ 2813305 w 12192000"/>
              <a:gd name="connsiteY18" fmla="*/ 4331208 h 6705600"/>
              <a:gd name="connsiteX19" fmla="*/ 2397253 w 12192000"/>
              <a:gd name="connsiteY19" fmla="*/ 3974592 h 6705600"/>
              <a:gd name="connsiteX20" fmla="*/ 10892028 w 12192000"/>
              <a:gd name="connsiteY20" fmla="*/ 3072384 h 6705600"/>
              <a:gd name="connsiteX21" fmla="*/ 10475976 w 12192000"/>
              <a:gd name="connsiteY21" fmla="*/ 3429000 h 6705600"/>
              <a:gd name="connsiteX22" fmla="*/ 10892028 w 12192000"/>
              <a:gd name="connsiteY22" fmla="*/ 3785616 h 6705600"/>
              <a:gd name="connsiteX23" fmla="*/ 11308080 w 12192000"/>
              <a:gd name="connsiteY23" fmla="*/ 3429000 h 6705600"/>
              <a:gd name="connsiteX24" fmla="*/ 10892028 w 12192000"/>
              <a:gd name="connsiteY24" fmla="*/ 3072384 h 6705600"/>
              <a:gd name="connsiteX25" fmla="*/ 7417308 w 12192000"/>
              <a:gd name="connsiteY25" fmla="*/ 2228088 h 6705600"/>
              <a:gd name="connsiteX26" fmla="*/ 7001256 w 12192000"/>
              <a:gd name="connsiteY26" fmla="*/ 2584704 h 6705600"/>
              <a:gd name="connsiteX27" fmla="*/ 7417308 w 12192000"/>
              <a:gd name="connsiteY27" fmla="*/ 2941320 h 6705600"/>
              <a:gd name="connsiteX28" fmla="*/ 7833360 w 12192000"/>
              <a:gd name="connsiteY28" fmla="*/ 2584704 h 6705600"/>
              <a:gd name="connsiteX29" fmla="*/ 7417308 w 12192000"/>
              <a:gd name="connsiteY29" fmla="*/ 2228088 h 6705600"/>
              <a:gd name="connsiteX30" fmla="*/ 1830325 w 12192000"/>
              <a:gd name="connsiteY30" fmla="*/ 2063497 h 6705600"/>
              <a:gd name="connsiteX31" fmla="*/ 1414273 w 12192000"/>
              <a:gd name="connsiteY31" fmla="*/ 2420113 h 6705600"/>
              <a:gd name="connsiteX32" fmla="*/ 1830325 w 12192000"/>
              <a:gd name="connsiteY32" fmla="*/ 2776728 h 6705600"/>
              <a:gd name="connsiteX33" fmla="*/ 2246377 w 12192000"/>
              <a:gd name="connsiteY33" fmla="*/ 2420113 h 6705600"/>
              <a:gd name="connsiteX34" fmla="*/ 1830325 w 12192000"/>
              <a:gd name="connsiteY34" fmla="*/ 2063497 h 6705600"/>
              <a:gd name="connsiteX35" fmla="*/ 9511284 w 12192000"/>
              <a:gd name="connsiteY35" fmla="*/ 1514857 h 6705600"/>
              <a:gd name="connsiteX36" fmla="*/ 9095232 w 12192000"/>
              <a:gd name="connsiteY36" fmla="*/ 1871473 h 6705600"/>
              <a:gd name="connsiteX37" fmla="*/ 9511284 w 12192000"/>
              <a:gd name="connsiteY37" fmla="*/ 2228089 h 6705600"/>
              <a:gd name="connsiteX38" fmla="*/ 9927336 w 12192000"/>
              <a:gd name="connsiteY38" fmla="*/ 1871473 h 6705600"/>
              <a:gd name="connsiteX39" fmla="*/ 9511284 w 12192000"/>
              <a:gd name="connsiteY39" fmla="*/ 1514857 h 6705600"/>
              <a:gd name="connsiteX40" fmla="*/ 4210812 w 12192000"/>
              <a:gd name="connsiteY40" fmla="*/ 969265 h 6705600"/>
              <a:gd name="connsiteX41" fmla="*/ 3794761 w 12192000"/>
              <a:gd name="connsiteY41" fmla="*/ 1325881 h 6705600"/>
              <a:gd name="connsiteX42" fmla="*/ 4210812 w 12192000"/>
              <a:gd name="connsiteY42" fmla="*/ 1682497 h 6705600"/>
              <a:gd name="connsiteX43" fmla="*/ 4626864 w 12192000"/>
              <a:gd name="connsiteY43" fmla="*/ 1325881 h 6705600"/>
              <a:gd name="connsiteX44" fmla="*/ 4210812 w 12192000"/>
              <a:gd name="connsiteY44" fmla="*/ 969265 h 6705600"/>
              <a:gd name="connsiteX45" fmla="*/ 8322564 w 12192000"/>
              <a:gd name="connsiteY45" fmla="*/ 612648 h 6705600"/>
              <a:gd name="connsiteX46" fmla="*/ 7906512 w 12192000"/>
              <a:gd name="connsiteY46" fmla="*/ 969264 h 6705600"/>
              <a:gd name="connsiteX47" fmla="*/ 8322564 w 12192000"/>
              <a:gd name="connsiteY47" fmla="*/ 1325880 h 6705600"/>
              <a:gd name="connsiteX48" fmla="*/ 8738616 w 12192000"/>
              <a:gd name="connsiteY48" fmla="*/ 969264 h 6705600"/>
              <a:gd name="connsiteX49" fmla="*/ 8322564 w 12192000"/>
              <a:gd name="connsiteY49" fmla="*/ 612648 h 6705600"/>
              <a:gd name="connsiteX50" fmla="*/ 0 w 12192000"/>
              <a:gd name="connsiteY50" fmla="*/ 0 h 6705600"/>
              <a:gd name="connsiteX51" fmla="*/ 12192000 w 12192000"/>
              <a:gd name="connsiteY51" fmla="*/ 0 h 6705600"/>
              <a:gd name="connsiteX52" fmla="*/ 12192000 w 12192000"/>
              <a:gd name="connsiteY52" fmla="*/ 6705600 h 6705600"/>
              <a:gd name="connsiteX53" fmla="*/ 0 w 12192000"/>
              <a:gd name="connsiteY5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92000" h="6705600">
                <a:moveTo>
                  <a:pt x="4957572" y="5666232"/>
                </a:moveTo>
                <a:cubicBezTo>
                  <a:pt x="4727793" y="5666232"/>
                  <a:pt x="4541520" y="5825894"/>
                  <a:pt x="4541520" y="6022848"/>
                </a:cubicBezTo>
                <a:cubicBezTo>
                  <a:pt x="4541520" y="6219802"/>
                  <a:pt x="4727793" y="6379464"/>
                  <a:pt x="4957572" y="6379464"/>
                </a:cubicBezTo>
                <a:cubicBezTo>
                  <a:pt x="5187351" y="6379464"/>
                  <a:pt x="5373624" y="6219802"/>
                  <a:pt x="5373624" y="6022848"/>
                </a:cubicBezTo>
                <a:cubicBezTo>
                  <a:pt x="5373624" y="5825894"/>
                  <a:pt x="5187351" y="5666232"/>
                  <a:pt x="4957572" y="5666232"/>
                </a:cubicBezTo>
                <a:close/>
                <a:moveTo>
                  <a:pt x="8679180" y="4687823"/>
                </a:moveTo>
                <a:cubicBezTo>
                  <a:pt x="8449401" y="4687823"/>
                  <a:pt x="8263128" y="4847485"/>
                  <a:pt x="8263128" y="5044439"/>
                </a:cubicBezTo>
                <a:cubicBezTo>
                  <a:pt x="8263128" y="5241393"/>
                  <a:pt x="8449401" y="5401055"/>
                  <a:pt x="8679180" y="5401055"/>
                </a:cubicBezTo>
                <a:cubicBezTo>
                  <a:pt x="8908959" y="5401055"/>
                  <a:pt x="9095232" y="5241393"/>
                  <a:pt x="9095232" y="5044439"/>
                </a:cubicBezTo>
                <a:cubicBezTo>
                  <a:pt x="9095232" y="4847485"/>
                  <a:pt x="8908959" y="4687823"/>
                  <a:pt x="8679180" y="4687823"/>
                </a:cubicBezTo>
                <a:close/>
                <a:moveTo>
                  <a:pt x="4957572" y="4626864"/>
                </a:moveTo>
                <a:cubicBezTo>
                  <a:pt x="4727793" y="4626864"/>
                  <a:pt x="4541520" y="4786526"/>
                  <a:pt x="4541520" y="4983480"/>
                </a:cubicBezTo>
                <a:cubicBezTo>
                  <a:pt x="4541520" y="5180434"/>
                  <a:pt x="4727793" y="5340096"/>
                  <a:pt x="4957572" y="5340096"/>
                </a:cubicBezTo>
                <a:cubicBezTo>
                  <a:pt x="5187351" y="5340096"/>
                  <a:pt x="5373624" y="5180434"/>
                  <a:pt x="5373624" y="4983480"/>
                </a:cubicBezTo>
                <a:cubicBezTo>
                  <a:pt x="5373624" y="4786526"/>
                  <a:pt x="5187351" y="4626864"/>
                  <a:pt x="4957572" y="4626864"/>
                </a:cubicBezTo>
                <a:close/>
                <a:moveTo>
                  <a:pt x="2397253" y="3974592"/>
                </a:moveTo>
                <a:cubicBezTo>
                  <a:pt x="2167474" y="3974592"/>
                  <a:pt x="1981201" y="4134254"/>
                  <a:pt x="1981201" y="4331208"/>
                </a:cubicBezTo>
                <a:cubicBezTo>
                  <a:pt x="1981201" y="4528162"/>
                  <a:pt x="2167474" y="4687824"/>
                  <a:pt x="2397253" y="4687824"/>
                </a:cubicBezTo>
                <a:cubicBezTo>
                  <a:pt x="2627032" y="4687824"/>
                  <a:pt x="2813305" y="4528162"/>
                  <a:pt x="2813305" y="4331208"/>
                </a:cubicBezTo>
                <a:cubicBezTo>
                  <a:pt x="2813305" y="4134254"/>
                  <a:pt x="2627032" y="3974592"/>
                  <a:pt x="2397253" y="3974592"/>
                </a:cubicBezTo>
                <a:close/>
                <a:moveTo>
                  <a:pt x="10892028" y="3072384"/>
                </a:moveTo>
                <a:cubicBezTo>
                  <a:pt x="10662249" y="3072384"/>
                  <a:pt x="10475976" y="3232046"/>
                  <a:pt x="10475976" y="3429000"/>
                </a:cubicBezTo>
                <a:cubicBezTo>
                  <a:pt x="10475976" y="3625954"/>
                  <a:pt x="10662249" y="3785616"/>
                  <a:pt x="10892028" y="3785616"/>
                </a:cubicBezTo>
                <a:cubicBezTo>
                  <a:pt x="11121807" y="3785616"/>
                  <a:pt x="11308080" y="3625954"/>
                  <a:pt x="11308080" y="3429000"/>
                </a:cubicBezTo>
                <a:cubicBezTo>
                  <a:pt x="11308080" y="3232046"/>
                  <a:pt x="11121807" y="3072384"/>
                  <a:pt x="10892028" y="3072384"/>
                </a:cubicBezTo>
                <a:close/>
                <a:moveTo>
                  <a:pt x="7417308" y="2228088"/>
                </a:moveTo>
                <a:cubicBezTo>
                  <a:pt x="7187529" y="2228088"/>
                  <a:pt x="7001256" y="2387750"/>
                  <a:pt x="7001256" y="2584704"/>
                </a:cubicBezTo>
                <a:cubicBezTo>
                  <a:pt x="7001256" y="2781658"/>
                  <a:pt x="7187529" y="2941320"/>
                  <a:pt x="7417308" y="2941320"/>
                </a:cubicBezTo>
                <a:cubicBezTo>
                  <a:pt x="7647087" y="2941320"/>
                  <a:pt x="7833360" y="2781658"/>
                  <a:pt x="7833360" y="2584704"/>
                </a:cubicBezTo>
                <a:cubicBezTo>
                  <a:pt x="7833360" y="2387750"/>
                  <a:pt x="7647087" y="2228088"/>
                  <a:pt x="7417308" y="2228088"/>
                </a:cubicBezTo>
                <a:close/>
                <a:moveTo>
                  <a:pt x="1830325" y="2063497"/>
                </a:moveTo>
                <a:cubicBezTo>
                  <a:pt x="1600546" y="2063497"/>
                  <a:pt x="1414273" y="2223158"/>
                  <a:pt x="1414273" y="2420113"/>
                </a:cubicBezTo>
                <a:cubicBezTo>
                  <a:pt x="1414273" y="2617066"/>
                  <a:pt x="1600546" y="2776728"/>
                  <a:pt x="1830325" y="2776728"/>
                </a:cubicBezTo>
                <a:cubicBezTo>
                  <a:pt x="2060104" y="2776728"/>
                  <a:pt x="2246377" y="2617066"/>
                  <a:pt x="2246377" y="2420113"/>
                </a:cubicBezTo>
                <a:cubicBezTo>
                  <a:pt x="2246377" y="2223158"/>
                  <a:pt x="2060104" y="2063497"/>
                  <a:pt x="1830325" y="2063497"/>
                </a:cubicBezTo>
                <a:close/>
                <a:moveTo>
                  <a:pt x="9511284" y="1514857"/>
                </a:moveTo>
                <a:cubicBezTo>
                  <a:pt x="9281505" y="1514857"/>
                  <a:pt x="9095232" y="1674519"/>
                  <a:pt x="9095232" y="1871473"/>
                </a:cubicBezTo>
                <a:cubicBezTo>
                  <a:pt x="9095232" y="2068427"/>
                  <a:pt x="9281505" y="2228089"/>
                  <a:pt x="9511284" y="2228089"/>
                </a:cubicBezTo>
                <a:cubicBezTo>
                  <a:pt x="9741063" y="2228089"/>
                  <a:pt x="9927336" y="2068427"/>
                  <a:pt x="9927336" y="1871473"/>
                </a:cubicBezTo>
                <a:cubicBezTo>
                  <a:pt x="9927336" y="1674519"/>
                  <a:pt x="9741063" y="1514857"/>
                  <a:pt x="9511284" y="1514857"/>
                </a:cubicBezTo>
                <a:close/>
                <a:moveTo>
                  <a:pt x="4210812" y="969265"/>
                </a:moveTo>
                <a:cubicBezTo>
                  <a:pt x="3981034" y="969265"/>
                  <a:pt x="3794761" y="1128927"/>
                  <a:pt x="3794761" y="1325881"/>
                </a:cubicBezTo>
                <a:cubicBezTo>
                  <a:pt x="3794761" y="1522835"/>
                  <a:pt x="3981034" y="1682497"/>
                  <a:pt x="4210812" y="1682497"/>
                </a:cubicBezTo>
                <a:cubicBezTo>
                  <a:pt x="4440591" y="1682497"/>
                  <a:pt x="4626864" y="1522835"/>
                  <a:pt x="4626864" y="1325881"/>
                </a:cubicBezTo>
                <a:cubicBezTo>
                  <a:pt x="4626864" y="1128927"/>
                  <a:pt x="4440591" y="969265"/>
                  <a:pt x="4210812" y="969265"/>
                </a:cubicBezTo>
                <a:close/>
                <a:moveTo>
                  <a:pt x="8322564" y="612648"/>
                </a:moveTo>
                <a:cubicBezTo>
                  <a:pt x="8092785" y="612648"/>
                  <a:pt x="7906512" y="772310"/>
                  <a:pt x="7906512" y="969264"/>
                </a:cubicBezTo>
                <a:cubicBezTo>
                  <a:pt x="7906512" y="1166218"/>
                  <a:pt x="8092785" y="1325880"/>
                  <a:pt x="8322564" y="1325880"/>
                </a:cubicBezTo>
                <a:cubicBezTo>
                  <a:pt x="8552343" y="1325880"/>
                  <a:pt x="8738616" y="1166218"/>
                  <a:pt x="8738616" y="969264"/>
                </a:cubicBezTo>
                <a:cubicBezTo>
                  <a:pt x="8738616" y="772310"/>
                  <a:pt x="8552343" y="612648"/>
                  <a:pt x="8322564" y="6126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6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BBEC16-0727-D4C0-42E1-452F2F07F797}"/>
              </a:ext>
            </a:extLst>
          </p:cNvPr>
          <p:cNvSpPr txBox="1"/>
          <p:nvPr/>
        </p:nvSpPr>
        <p:spPr>
          <a:xfrm>
            <a:off x="1168523" y="633421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5" name="Picture 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3D118A08-8C8E-67CE-1CCC-B840C274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71" y="779787"/>
            <a:ext cx="1476190" cy="628571"/>
          </a:xfrm>
          <a:prstGeom prst="rect">
            <a:avLst/>
          </a:prstGeom>
        </p:spPr>
      </p:pic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BF5EBEF-57C0-483A-977A-E12A7ECD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8"/>
          <a:stretch>
            <a:fillRect/>
          </a:stretch>
        </p:blipFill>
        <p:spPr>
          <a:xfrm>
            <a:off x="5210071" y="1621375"/>
            <a:ext cx="1676190" cy="74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D17BD-3E29-5874-6D3A-4A32AAF5D964}"/>
              </a:ext>
            </a:extLst>
          </p:cNvPr>
          <p:cNvSpPr txBox="1"/>
          <p:nvPr/>
        </p:nvSpPr>
        <p:spPr>
          <a:xfrm>
            <a:off x="1168523" y="1619149"/>
            <a:ext cx="38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low (0 km/ h – 20km/h)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10 ~ 20 A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38D0-BE34-8DDB-6E53-7242DEEF61FF}"/>
              </a:ext>
            </a:extLst>
          </p:cNvPr>
          <p:cNvSpPr txBox="1"/>
          <p:nvPr/>
        </p:nvSpPr>
        <p:spPr>
          <a:xfrm>
            <a:off x="1168523" y="2584367"/>
            <a:ext cx="405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Running (56 km/ h – 90 km/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 :  140A ~ 180A </a:t>
            </a:r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C9F00-A8C1-43C9-16B8-F3E8D494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33"/>
          <a:stretch>
            <a:fillRect/>
          </a:stretch>
        </p:blipFill>
        <p:spPr>
          <a:xfrm>
            <a:off x="5095785" y="2686432"/>
            <a:ext cx="1790476" cy="74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4163-92EE-0979-70AF-42E9F6ACDB9A}"/>
              </a:ext>
            </a:extLst>
          </p:cNvPr>
          <p:cNvSpPr txBox="1"/>
          <p:nvPr/>
        </p:nvSpPr>
        <p:spPr>
          <a:xfrm>
            <a:off x="1168523" y="3549585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 + Alert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B6E7E-4201-50E6-7416-68E101E8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2" t="28903" r="19421" b="15079"/>
          <a:stretch>
            <a:fillRect/>
          </a:stretch>
        </p:blipFill>
        <p:spPr>
          <a:xfrm>
            <a:off x="4944854" y="3685194"/>
            <a:ext cx="1941407" cy="6828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1C7F4F-8642-8E57-A770-2C69B88ED748}"/>
              </a:ext>
            </a:extLst>
          </p:cNvPr>
          <p:cNvSpPr/>
          <p:nvPr/>
        </p:nvSpPr>
        <p:spPr>
          <a:xfrm>
            <a:off x="4421124" y="1026574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5F26C9-0CD7-A672-8742-507A52B29AF9}"/>
              </a:ext>
            </a:extLst>
          </p:cNvPr>
          <p:cNvSpPr/>
          <p:nvPr/>
        </p:nvSpPr>
        <p:spPr>
          <a:xfrm>
            <a:off x="4425696" y="1912462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95313-958A-6F44-D582-D469C0A89883}"/>
              </a:ext>
            </a:extLst>
          </p:cNvPr>
          <p:cNvSpPr/>
          <p:nvPr/>
        </p:nvSpPr>
        <p:spPr>
          <a:xfrm>
            <a:off x="4421124" y="277187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D8B936-75D4-9A93-26C1-4D1BF18E1CAA}"/>
              </a:ext>
            </a:extLst>
          </p:cNvPr>
          <p:cNvSpPr/>
          <p:nvPr/>
        </p:nvSpPr>
        <p:spPr>
          <a:xfrm>
            <a:off x="4421124" y="394273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414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112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8</cp:revision>
  <dcterms:created xsi:type="dcterms:W3CDTF">2025-07-01T09:01:19Z</dcterms:created>
  <dcterms:modified xsi:type="dcterms:W3CDTF">2025-07-02T00:56:01Z</dcterms:modified>
</cp:coreProperties>
</file>