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886CA-1733-6301-3455-BCA328D851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63427-61DD-A53D-21D8-FB4209CD3D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4FFFE-D939-4064-2D9C-0CCC85DA9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DEDCDD-49D3-D7B3-155F-8E8BB818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25961-88AC-7710-2E32-0A81A598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42175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C29A7-6D05-03B9-7462-EAC27BB2D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4085D6-9002-2E90-C5F3-F394906722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15231-A832-BC09-6308-6A5841EF3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9D5C0-B83A-DE9E-3020-E9A38713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B6577-B909-142B-C628-0AF374D8C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657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EB8E8E-84B8-86D9-7EB5-9D99242E12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80A2A0-9341-41FB-61D2-75F8D102F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ACD9B-A007-FE84-0419-9F09C84D7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0E27C-95C1-DEF6-23E8-77D0F105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0223C-E881-BAEA-4D76-9D5081C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07056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9407BF-1E68-B60E-C271-AF33D93DD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C629B-8A75-B87E-3895-E398A726C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22B6D6-8C78-88D9-E2B6-058B3AF3D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3495A-9871-4768-40E9-A6D31D60C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5530F-08EC-CD21-7313-E0C50143E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668038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FAC7A-9AC7-C118-CD36-24B8CAC4B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6FF79-123E-F55A-1835-71CB05530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5713C-C4C3-0670-E65B-7F3EA0CF2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33D1C-7590-C056-E8D5-EED893B69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877717-C23C-8EB9-5D5B-541291821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5619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216C-4B3C-694C-5BDA-FC2ADD56D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22C48-8C2A-27B9-A9BB-9F5A0DE04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59FC7-4E87-59D3-239D-516FEFA35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FA38CC-6295-18EF-313A-28A6AFFDA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F2E9C7-933D-5A5F-B929-2BDAFF085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17CE83-5E18-1569-DED7-EDFD99F2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1637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011B-4D1D-F1C1-C4D0-A9BF916F20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6F4C19-1B52-41A9-88AA-A0A5B391FA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2ECD2-71D4-AD38-6D3F-488676382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F49AE-3F62-1848-A990-E28AF3746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887DF9-363D-9C73-2BFF-DD88E805B7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5A0274-1909-996B-182A-4A9E2C055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6E03F7-2180-9D0D-D5BD-A035593C9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669AF7-5950-BADD-F141-785DB3E5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26852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7B3DD-424B-1280-C904-47CDD5E9E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6895F-CA39-F1C3-6E7F-B76D1E0D4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866EC-8C09-1228-8CE2-C9FC17EE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4E26E-7502-0798-B979-C518D2028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306777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24368C-AC3C-F905-BB34-F12C0D8DC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7D4F4-FDB7-8DAE-CD25-292C340F7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765DA-E2FF-870C-D576-D5E3C9CF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06659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754AE-F5D4-1201-659D-1558DB300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4FEE6-6236-5791-DBCE-7546CCF2B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30256-4F5D-7A0B-109B-C6C6050A2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E46A33-EF62-AB1E-D1CC-F9F18FE99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D559E6-9706-6C14-EBE2-02488612D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61ACA-BF98-9DCD-0C1A-1BC72137A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782533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4C6C8-8056-1250-7AF5-13F29BC2B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E7BDC0-FF30-DF06-E226-21B4FFC0C2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47592-7F99-BCEE-7B7F-5FED7E789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08F90-3468-D78F-E289-D74A728837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6938F-10CA-35CF-E087-044DF6ABA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4F50F4-A239-66B1-02FC-BC485304D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254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E27F6-243D-16D0-7F00-CAE9DF80A7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2CD6-AA11-0BF9-58B3-700EC93FC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B5651-5967-C5BD-439C-FE4858E861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49E00-CF4A-454F-A837-FC85BA3EF76B}" type="datetimeFigureOut">
              <a:rPr lang="en-SG" smtClean="0"/>
              <a:t>19/7/2024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9A37BF-85FC-FDD0-5C2F-55E9A0655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DCF6F-9B8C-1BE8-AB0E-14CC697BB5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8689C3-63CA-4D6F-A91F-7C01238405E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75811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0681B30-1C4A-89FC-CFB4-CF56D6F70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142" y="695686"/>
            <a:ext cx="4767045" cy="27333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61BD5F-0151-BC11-1004-9C63CDB8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5122" y="679023"/>
            <a:ext cx="4767045" cy="274997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086308-720E-9DE4-F263-CBAFA9C15B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7142" y="3689874"/>
            <a:ext cx="4767045" cy="2733314"/>
          </a:xfrm>
          <a:prstGeom prst="rect">
            <a:avLst/>
          </a:prstGeom>
          <a:ln w="9525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93B5F7-45C5-EB6D-D003-6D286D0030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7199" y="3689873"/>
            <a:ext cx="4754968" cy="2733315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12155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D23EEE74-923F-3C11-185C-260D9CC0FA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9048551" y="1731424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Train Side View: Over 3,932 Royalty-Free Licensable Stock Illustrations &amp;  Drawings | Shutterstock">
            <a:extLst>
              <a:ext uri="{FF2B5EF4-FFF2-40B4-BE49-F238E27FC236}">
                <a16:creationId xmlns:a16="http://schemas.microsoft.com/office/drawing/2014/main" id="{61C22B98-137D-B22E-7DEE-58FCCE2BBC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69" b="33339"/>
          <a:stretch/>
        </p:blipFill>
        <p:spPr bwMode="auto">
          <a:xfrm flipH="1">
            <a:off x="1244314" y="1724259"/>
            <a:ext cx="2056670" cy="60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B86BF93-CD1E-B42F-3EA7-DC2C47FB1F1C}"/>
              </a:ext>
            </a:extLst>
          </p:cNvPr>
          <p:cNvSpPr/>
          <p:nvPr/>
        </p:nvSpPr>
        <p:spPr>
          <a:xfrm>
            <a:off x="478469" y="2272739"/>
            <a:ext cx="11495746" cy="5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E715B8B-C23E-EC2D-C916-7379CC80B6A4}"/>
              </a:ext>
            </a:extLst>
          </p:cNvPr>
          <p:cNvCxnSpPr/>
          <p:nvPr/>
        </p:nvCxnSpPr>
        <p:spPr>
          <a:xfrm>
            <a:off x="3529584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2722F5-D1D3-CA95-854B-02CE512C1275}"/>
              </a:ext>
            </a:extLst>
          </p:cNvPr>
          <p:cNvCxnSpPr/>
          <p:nvPr/>
        </p:nvCxnSpPr>
        <p:spPr>
          <a:xfrm>
            <a:off x="1011936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07DDB8A-3045-B3B2-EA7C-760A3B55E690}"/>
              </a:ext>
            </a:extLst>
          </p:cNvPr>
          <p:cNvCxnSpPr/>
          <p:nvPr/>
        </p:nvCxnSpPr>
        <p:spPr>
          <a:xfrm>
            <a:off x="5867400" y="2280200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507505C-9337-BB77-3C02-A7BC80623480}"/>
              </a:ext>
            </a:extLst>
          </p:cNvPr>
          <p:cNvCxnSpPr/>
          <p:nvPr/>
        </p:nvCxnSpPr>
        <p:spPr>
          <a:xfrm>
            <a:off x="8162544" y="2272739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F87804-37A8-7B73-1DE7-9142363E8C36}"/>
              </a:ext>
            </a:extLst>
          </p:cNvPr>
          <p:cNvCxnSpPr/>
          <p:nvPr/>
        </p:nvCxnSpPr>
        <p:spPr>
          <a:xfrm>
            <a:off x="11111317" y="2265574"/>
            <a:ext cx="0" cy="33832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Graphic 14" descr="Wireless router with solid fill">
            <a:extLst>
              <a:ext uri="{FF2B5EF4-FFF2-40B4-BE49-F238E27FC236}">
                <a16:creationId xmlns:a16="http://schemas.microsoft.com/office/drawing/2014/main" id="{ED4632EB-0A62-03BC-48C7-AA5E1DF22F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80812" y="1997981"/>
            <a:ext cx="329184" cy="329184"/>
          </a:xfrm>
          <a:prstGeom prst="rect">
            <a:avLst/>
          </a:prstGeom>
        </p:spPr>
      </p:pic>
      <p:pic>
        <p:nvPicPr>
          <p:cNvPr id="16" name="Graphic 15" descr="Wireless router with solid fill">
            <a:extLst>
              <a:ext uri="{FF2B5EF4-FFF2-40B4-BE49-F238E27FC236}">
                <a16:creationId xmlns:a16="http://schemas.microsoft.com/office/drawing/2014/main" id="{357239CA-C9C1-E001-F10A-37EF548A41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3219" y="1997981"/>
            <a:ext cx="329184" cy="329184"/>
          </a:xfrm>
          <a:prstGeom prst="rect">
            <a:avLst/>
          </a:prstGeom>
        </p:spPr>
      </p:pic>
      <p:pic>
        <p:nvPicPr>
          <p:cNvPr id="17" name="Graphic 16" descr="Wireless router with solid fill">
            <a:extLst>
              <a:ext uri="{FF2B5EF4-FFF2-40B4-BE49-F238E27FC236}">
                <a16:creationId xmlns:a16="http://schemas.microsoft.com/office/drawing/2014/main" id="{68F8C71D-6B44-0560-A11B-FF73908AD9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6103" y="1980060"/>
            <a:ext cx="329184" cy="329184"/>
          </a:xfrm>
          <a:prstGeom prst="rect">
            <a:avLst/>
          </a:prstGeom>
        </p:spPr>
      </p:pic>
      <p:pic>
        <p:nvPicPr>
          <p:cNvPr id="18" name="Graphic 17" descr="Wireless router with solid fill">
            <a:extLst>
              <a:ext uri="{FF2B5EF4-FFF2-40B4-BE49-F238E27FC236}">
                <a16:creationId xmlns:a16="http://schemas.microsoft.com/office/drawing/2014/main" id="{58F10510-4C16-5473-E27C-22B1464A1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627928" y="1997981"/>
            <a:ext cx="329184" cy="329184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64E2102-B988-656C-85E5-C144D34772AA}"/>
              </a:ext>
            </a:extLst>
          </p:cNvPr>
          <p:cNvSpPr/>
          <p:nvPr/>
        </p:nvSpPr>
        <p:spPr>
          <a:xfrm>
            <a:off x="3499171" y="1501709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B0AE71B-24AB-B1F0-2F24-935317772E6D}"/>
              </a:ext>
            </a:extLst>
          </p:cNvPr>
          <p:cNvSpPr/>
          <p:nvPr/>
        </p:nvSpPr>
        <p:spPr>
          <a:xfrm>
            <a:off x="3531174" y="1535990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E6260A9-A624-2B6C-98CD-B4E73D20E587}"/>
              </a:ext>
            </a:extLst>
          </p:cNvPr>
          <p:cNvSpPr/>
          <p:nvPr/>
        </p:nvSpPr>
        <p:spPr>
          <a:xfrm>
            <a:off x="3718627" y="1535990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78D846D-928A-233F-5B6F-9ED78E564218}"/>
              </a:ext>
            </a:extLst>
          </p:cNvPr>
          <p:cNvCxnSpPr>
            <a:stCxn id="19" idx="2"/>
          </p:cNvCxnSpPr>
          <p:nvPr/>
        </p:nvCxnSpPr>
        <p:spPr>
          <a:xfrm flipH="1">
            <a:off x="3695766" y="1723742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E9B1013-EA9D-D94F-3D33-59C8CF41C1EF}"/>
              </a:ext>
            </a:extLst>
          </p:cNvPr>
          <p:cNvSpPr/>
          <p:nvPr/>
        </p:nvSpPr>
        <p:spPr>
          <a:xfrm>
            <a:off x="5807069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2EEF4ED-C686-20DE-8FA4-4C86CEEAF89F}"/>
              </a:ext>
            </a:extLst>
          </p:cNvPr>
          <p:cNvSpPr/>
          <p:nvPr/>
        </p:nvSpPr>
        <p:spPr>
          <a:xfrm>
            <a:off x="5839072" y="1501709"/>
            <a:ext cx="164592" cy="153469"/>
          </a:xfrm>
          <a:prstGeom prst="ellips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3D4ADBB-DAEF-D8BB-CCA1-16E4543F9152}"/>
              </a:ext>
            </a:extLst>
          </p:cNvPr>
          <p:cNvSpPr/>
          <p:nvPr/>
        </p:nvSpPr>
        <p:spPr>
          <a:xfrm>
            <a:off x="602652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DAB002-1D2E-1685-8049-9BDE67D3AFF8}"/>
              </a:ext>
            </a:extLst>
          </p:cNvPr>
          <p:cNvSpPr/>
          <p:nvPr/>
        </p:nvSpPr>
        <p:spPr>
          <a:xfrm>
            <a:off x="8135112" y="1467428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AE506D4-2512-7EAF-9737-D73036375938}"/>
              </a:ext>
            </a:extLst>
          </p:cNvPr>
          <p:cNvSpPr/>
          <p:nvPr/>
        </p:nvSpPr>
        <p:spPr>
          <a:xfrm>
            <a:off x="8167115" y="1501709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D21226F-8A29-65B1-1201-8102D5115155}"/>
              </a:ext>
            </a:extLst>
          </p:cNvPr>
          <p:cNvSpPr/>
          <p:nvPr/>
        </p:nvSpPr>
        <p:spPr>
          <a:xfrm>
            <a:off x="8354568" y="1501709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7E8B16-ED26-FECE-DA79-98872CCD0EAA}"/>
              </a:ext>
            </a:extLst>
          </p:cNvPr>
          <p:cNvCxnSpPr/>
          <p:nvPr/>
        </p:nvCxnSpPr>
        <p:spPr>
          <a:xfrm flipH="1">
            <a:off x="6006779" y="1705230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7C3FF21-4DC0-60DD-2970-C48CD22578C3}"/>
              </a:ext>
            </a:extLst>
          </p:cNvPr>
          <p:cNvCxnSpPr/>
          <p:nvPr/>
        </p:nvCxnSpPr>
        <p:spPr>
          <a:xfrm flipH="1">
            <a:off x="8354568" y="1694698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AF9A1FC0-A696-45F3-D27D-7E34C2CB6A6B}"/>
              </a:ext>
            </a:extLst>
          </p:cNvPr>
          <p:cNvSpPr/>
          <p:nvPr/>
        </p:nvSpPr>
        <p:spPr>
          <a:xfrm>
            <a:off x="952567" y="1467017"/>
            <a:ext cx="411479" cy="22203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628841-B2E6-D1E4-8D6D-C8ACCF310A70}"/>
              </a:ext>
            </a:extLst>
          </p:cNvPr>
          <p:cNvSpPr/>
          <p:nvPr/>
        </p:nvSpPr>
        <p:spPr>
          <a:xfrm>
            <a:off x="984570" y="1501298"/>
            <a:ext cx="164592" cy="153469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BA50BB0-A87B-1042-CA7B-9348D8A1E783}"/>
              </a:ext>
            </a:extLst>
          </p:cNvPr>
          <p:cNvSpPr/>
          <p:nvPr/>
        </p:nvSpPr>
        <p:spPr>
          <a:xfrm>
            <a:off x="1172023" y="1501298"/>
            <a:ext cx="164592" cy="153469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92D09CF-0899-5C0C-8483-3D4D5D616B3C}"/>
              </a:ext>
            </a:extLst>
          </p:cNvPr>
          <p:cNvCxnSpPr/>
          <p:nvPr/>
        </p:nvCxnSpPr>
        <p:spPr>
          <a:xfrm flipH="1">
            <a:off x="1172023" y="1694287"/>
            <a:ext cx="0" cy="5855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15F1160-6A8A-3287-A35F-C3290326E43D}"/>
              </a:ext>
            </a:extLst>
          </p:cNvPr>
          <p:cNvCxnSpPr/>
          <p:nvPr/>
        </p:nvCxnSpPr>
        <p:spPr>
          <a:xfrm>
            <a:off x="1011936" y="2505456"/>
            <a:ext cx="24872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C39655D-773F-351C-A654-11AAD3F378F5}"/>
              </a:ext>
            </a:extLst>
          </p:cNvPr>
          <p:cNvCxnSpPr>
            <a:cxnSpLocks/>
          </p:cNvCxnSpPr>
          <p:nvPr/>
        </p:nvCxnSpPr>
        <p:spPr>
          <a:xfrm>
            <a:off x="3516429" y="2505456"/>
            <a:ext cx="2322643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95046BA-C082-D8A6-A60D-39A55F6210A3}"/>
              </a:ext>
            </a:extLst>
          </p:cNvPr>
          <p:cNvCxnSpPr>
            <a:cxnSpLocks/>
          </p:cNvCxnSpPr>
          <p:nvPr/>
        </p:nvCxnSpPr>
        <p:spPr>
          <a:xfrm>
            <a:off x="5867400" y="2493264"/>
            <a:ext cx="2299715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0F5A197-F08A-06B9-1744-64464CBE13D4}"/>
              </a:ext>
            </a:extLst>
          </p:cNvPr>
          <p:cNvSpPr txBox="1"/>
          <p:nvPr/>
        </p:nvSpPr>
        <p:spPr>
          <a:xfrm>
            <a:off x="1840619" y="2480028"/>
            <a:ext cx="916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D525425-020A-0273-2AAB-801D40E5A2B7}"/>
              </a:ext>
            </a:extLst>
          </p:cNvPr>
          <p:cNvCxnSpPr>
            <a:cxnSpLocks/>
          </p:cNvCxnSpPr>
          <p:nvPr/>
        </p:nvCxnSpPr>
        <p:spPr>
          <a:xfrm>
            <a:off x="8249411" y="2493264"/>
            <a:ext cx="2855810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9051C4A-B08B-85B7-89A2-BB66A6A3621F}"/>
              </a:ext>
            </a:extLst>
          </p:cNvPr>
          <p:cNvSpPr txBox="1"/>
          <p:nvPr/>
        </p:nvSpPr>
        <p:spPr>
          <a:xfrm>
            <a:off x="9434709" y="2476340"/>
            <a:ext cx="9166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C00000"/>
                </a:solidFill>
              </a:rPr>
              <a:t>Block</a:t>
            </a:r>
            <a:endParaRPr lang="en-SG" sz="1200" b="1" dirty="0">
              <a:solidFill>
                <a:srgbClr val="C0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5DFA9F1-0E39-1A72-8BF3-CA253E50DE08}"/>
              </a:ext>
            </a:extLst>
          </p:cNvPr>
          <p:cNvSpPr txBox="1"/>
          <p:nvPr/>
        </p:nvSpPr>
        <p:spPr>
          <a:xfrm>
            <a:off x="4393318" y="2493264"/>
            <a:ext cx="619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0AD579A-21F7-547A-31EE-8463DE7D414B}"/>
              </a:ext>
            </a:extLst>
          </p:cNvPr>
          <p:cNvSpPr txBox="1"/>
          <p:nvPr/>
        </p:nvSpPr>
        <p:spPr>
          <a:xfrm>
            <a:off x="6721991" y="2480027"/>
            <a:ext cx="61949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6">
                    <a:lumMod val="75000"/>
                  </a:schemeClr>
                </a:solidFill>
              </a:rPr>
              <a:t>Block</a:t>
            </a:r>
            <a:endParaRPr lang="en-SG" sz="12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469611A-5398-55AD-8EE2-7D488DC8AF94}"/>
              </a:ext>
            </a:extLst>
          </p:cNvPr>
          <p:cNvCxnSpPr>
            <a:cxnSpLocks/>
          </p:cNvCxnSpPr>
          <p:nvPr/>
        </p:nvCxnSpPr>
        <p:spPr>
          <a:xfrm flipH="1">
            <a:off x="3234956" y="2125707"/>
            <a:ext cx="675694" cy="0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6F86EE51-071B-5C7E-998E-80F7133DF71C}"/>
              </a:ext>
            </a:extLst>
          </p:cNvPr>
          <p:cNvSpPr txBox="1"/>
          <p:nvPr/>
        </p:nvSpPr>
        <p:spPr>
          <a:xfrm>
            <a:off x="5666299" y="1202088"/>
            <a:ext cx="15946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Control Signal</a:t>
            </a:r>
            <a:endParaRPr lang="en-SG" sz="1100" b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AD1C83D-CA07-057C-7DCC-FA6E204A5403}"/>
              </a:ext>
            </a:extLst>
          </p:cNvPr>
          <p:cNvSpPr txBox="1"/>
          <p:nvPr/>
        </p:nvSpPr>
        <p:spPr>
          <a:xfrm>
            <a:off x="6151177" y="1765847"/>
            <a:ext cx="173215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 Detection Sensor</a:t>
            </a:r>
            <a:endParaRPr lang="en-SG" sz="1100" b="1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913D35C-A5AF-8491-58D5-273B0ABCDC40}"/>
              </a:ext>
            </a:extLst>
          </p:cNvPr>
          <p:cNvSpPr txBox="1"/>
          <p:nvPr/>
        </p:nvSpPr>
        <p:spPr>
          <a:xfrm>
            <a:off x="3196547" y="1865771"/>
            <a:ext cx="113963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Detect Train</a:t>
            </a:r>
            <a:endParaRPr lang="en-SG" sz="1100" b="1" dirty="0"/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55777E1-CFAA-2712-4D20-9CA4C79D41FC}"/>
              </a:ext>
            </a:extLst>
          </p:cNvPr>
          <p:cNvCxnSpPr>
            <a:cxnSpLocks/>
          </p:cNvCxnSpPr>
          <p:nvPr/>
        </p:nvCxnSpPr>
        <p:spPr>
          <a:xfrm flipV="1">
            <a:off x="2551450" y="1654767"/>
            <a:ext cx="859985" cy="141684"/>
          </a:xfrm>
          <a:prstGeom prst="straightConnector1">
            <a:avLst/>
          </a:prstGeom>
          <a:ln w="12700"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6EF620DD-0CCB-388A-D6DA-888EFDD82A13}"/>
              </a:ext>
            </a:extLst>
          </p:cNvPr>
          <p:cNvSpPr txBox="1"/>
          <p:nvPr/>
        </p:nvSpPr>
        <p:spPr>
          <a:xfrm>
            <a:off x="1925596" y="1241233"/>
            <a:ext cx="178388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Brake or procedure based on signal state</a:t>
            </a:r>
            <a:endParaRPr lang="en-SG" sz="11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0BE1E78-BDAC-7A36-39BC-64AC08F94067}"/>
              </a:ext>
            </a:extLst>
          </p:cNvPr>
          <p:cNvSpPr txBox="1"/>
          <p:nvPr/>
        </p:nvSpPr>
        <p:spPr>
          <a:xfrm>
            <a:off x="9733277" y="1592937"/>
            <a:ext cx="79542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/>
              <a:t>Train</a:t>
            </a:r>
            <a:endParaRPr lang="en-SG" sz="1100" b="1" dirty="0"/>
          </a:p>
        </p:txBody>
      </p:sp>
    </p:spTree>
    <p:extLst>
      <p:ext uri="{BB962C8B-B14F-4D97-AF65-F5344CB8AC3E}">
        <p14:creationId xmlns:p14="http://schemas.microsoft.com/office/powerpoint/2010/main" val="265384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20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3</cp:revision>
  <dcterms:created xsi:type="dcterms:W3CDTF">2024-07-18T15:33:00Z</dcterms:created>
  <dcterms:modified xsi:type="dcterms:W3CDTF">2024-07-19T08:44:21Z</dcterms:modified>
</cp:coreProperties>
</file>