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D7B9-C08B-F404-E8C2-90D53A68A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CB114-734E-9314-0D51-B72DC9181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4F7C-1BE4-5BC9-8581-1B8DA03A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2FD-BBA2-47DE-9680-07F38B909DFD}" type="datetimeFigureOut">
              <a:rPr lang="en-SG" smtClean="0"/>
              <a:t>25/1/2025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C452-6481-26AD-D896-BE937223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6D17-E7DF-188C-D35E-5018FB1C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7F0-0432-4E22-95FC-8CC2D2E209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015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9FCE-CE5D-24F5-3DE9-78E3436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218D1-2D43-B0CD-9628-E0FE013F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F4A1-CEAF-7035-4B03-EA3674E5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2FD-BBA2-47DE-9680-07F38B909DFD}" type="datetimeFigureOut">
              <a:rPr lang="en-SG" smtClean="0"/>
              <a:t>25/1/2025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5F1C-CC68-61ED-F844-4ECAD500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CABC-AEF7-EA21-91BF-D0368695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7F0-0432-4E22-95FC-8CC2D2E209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6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289D-7CD2-135C-16AC-6324D8B22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CEF8F-A1B0-29E9-D1E3-F2C4E2A7B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11A6-FFAE-A957-4E82-34594A4A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2FD-BBA2-47DE-9680-07F38B909DFD}" type="datetimeFigureOut">
              <a:rPr lang="en-SG" smtClean="0"/>
              <a:t>25/1/2025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D0A52-F501-8C10-9DC2-C24DC368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21174-475A-743A-17E9-34CA45A9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7F0-0432-4E22-95FC-8CC2D2E209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39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A89D-7582-CB42-CCDC-0BA361AC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60B2-CC93-B0CC-3FD1-DC02854D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A25A-72D4-8907-7300-902D5827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2FD-BBA2-47DE-9680-07F38B909DFD}" type="datetimeFigureOut">
              <a:rPr lang="en-SG" smtClean="0"/>
              <a:t>25/1/2025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230B-1561-8F97-A30F-EEA94C30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A1C7-ED83-E040-BAE0-1114A142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7F0-0432-4E22-95FC-8CC2D2E209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9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DDD7-6B3B-D748-D7A3-0DBC7BA6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65A44-65CB-255E-D54D-4623594F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EE6D5-B04C-8D79-C2C0-5DEE7312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2FD-BBA2-47DE-9680-07F38B909DFD}" type="datetimeFigureOut">
              <a:rPr lang="en-SG" smtClean="0"/>
              <a:t>25/1/2025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22AB-44E3-7B4F-B383-DBC1C556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5BD2-F922-2910-CF6E-07C31919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7F0-0432-4E22-95FC-8CC2D2E209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853C-695D-9395-1F7F-CBB6DD56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2698-4291-B9A6-B367-72512B5BE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8EE1-E441-395E-C5CA-EC45C0E60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AE920-35F2-06F5-BFE4-71C45119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2FD-BBA2-47DE-9680-07F38B909DFD}" type="datetimeFigureOut">
              <a:rPr lang="en-SG" smtClean="0"/>
              <a:t>25/1/2025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462A2-C52F-1E86-EB91-C6B0AAD0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33116-2EEA-FA4B-E2BD-5EFB462C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7F0-0432-4E22-95FC-8CC2D2E209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518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0647-C15C-20BA-F36D-44028B7A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1AC5-EA18-EDDC-6E5E-A6C22837D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14F88-747F-94CD-5CAE-F6CF7C28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21137-16A1-EF6D-01C9-5FF6FE759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9DD7D-AC6B-9ADB-E5CB-93CB58A4C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7F1BE-6187-1FAE-B057-B2FC714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2FD-BBA2-47DE-9680-07F38B909DFD}" type="datetimeFigureOut">
              <a:rPr lang="en-SG" smtClean="0"/>
              <a:t>25/1/2025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F3D2F-A181-D94E-0B2A-5129E072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CC2AB-9FF5-4C83-B768-D767A687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7F0-0432-4E22-95FC-8CC2D2E209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26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E800-412B-8993-09DF-F8CB9E29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B69FF-F61D-9066-8714-BCB1057E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2FD-BBA2-47DE-9680-07F38B909DFD}" type="datetimeFigureOut">
              <a:rPr lang="en-SG" smtClean="0"/>
              <a:t>25/1/2025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8E4DA-CFE4-1A11-0E9F-A71E3246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85A1B-8D75-9C4D-A4F0-8EF4BA9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7F0-0432-4E22-95FC-8CC2D2E209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BC145-AEF2-D610-C6DF-2868BA75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2FD-BBA2-47DE-9680-07F38B909DFD}" type="datetimeFigureOut">
              <a:rPr lang="en-SG" smtClean="0"/>
              <a:t>25/1/2025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2D60A-CA68-BE4D-033F-D4178E26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0D340-6845-5BBA-9C09-CE1114A8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7F0-0432-4E22-95FC-8CC2D2E209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426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B3F2-409A-5D82-DECE-D998210D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9E73-FAE2-E153-DE6D-74E371A67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B1679-EF86-B315-9338-6E31C1D51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0223-BF33-FBE2-74F6-C36A3BC8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2FD-BBA2-47DE-9680-07F38B909DFD}" type="datetimeFigureOut">
              <a:rPr lang="en-SG" smtClean="0"/>
              <a:t>25/1/2025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5290D-620D-498F-AF10-838CAB94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9E617-3905-34B3-54CF-F9383CAD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7F0-0432-4E22-95FC-8CC2D2E209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540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B061-DE6A-9C7D-59A1-3055E73D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387C8-7F4B-7B9F-09A7-2BB15D8A0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37229-CC50-B8D0-7816-0FA5C04E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A2F5B-9EDD-FBE7-8AB3-90FA6B69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F2FD-BBA2-47DE-9680-07F38B909DFD}" type="datetimeFigureOut">
              <a:rPr lang="en-SG" smtClean="0"/>
              <a:t>25/1/2025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E8F7E-8B7B-E15B-01A0-2367B4B3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D31FF-D75D-58BF-20B1-0138C217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7F0-0432-4E22-95FC-8CC2D2E209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0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33BE2-AC13-F3D2-CF43-6B9CC160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CDE4E-CAB8-427D-CB1C-31B83E04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E48D-322C-7A14-7334-8441F4135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6F2FD-BBA2-47DE-9680-07F38B909DFD}" type="datetimeFigureOut">
              <a:rPr lang="en-SG" smtClean="0"/>
              <a:t>25/1/2025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0D2D-E5CF-9543-8652-7B975E747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1963-A7A0-78E0-8A98-822F5984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C87F0-0432-4E22-95FC-8CC2D2E209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63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08674D-EB18-4940-ECCC-3C90E2E2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25" y="1858982"/>
            <a:ext cx="7970626" cy="2082262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76080-2404-F87B-203E-CBCD91225A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51"/>
          <a:stretch/>
        </p:blipFill>
        <p:spPr>
          <a:xfrm>
            <a:off x="6171414" y="4503151"/>
            <a:ext cx="3654537" cy="1764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43A38-5457-F8FC-41FB-66843BE9B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325" y="4507813"/>
            <a:ext cx="3868177" cy="1764971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0AFA3ECB-A5CE-94D2-E280-90CE42ADECAD}"/>
              </a:ext>
            </a:extLst>
          </p:cNvPr>
          <p:cNvSpPr/>
          <p:nvPr/>
        </p:nvSpPr>
        <p:spPr>
          <a:xfrm>
            <a:off x="3587282" y="4043332"/>
            <a:ext cx="202131" cy="36239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5241A9-FED9-BCEB-96F8-1B02B8DD5D90}"/>
              </a:ext>
            </a:extLst>
          </p:cNvPr>
          <p:cNvSpPr/>
          <p:nvPr/>
        </p:nvSpPr>
        <p:spPr>
          <a:xfrm rot="16200000">
            <a:off x="5846392" y="5204440"/>
            <a:ext cx="202131" cy="362391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0866F-99BC-5FC2-61FB-51BC8356181F}"/>
              </a:ext>
            </a:extLst>
          </p:cNvPr>
          <p:cNvSpPr txBox="1"/>
          <p:nvPr/>
        </p:nvSpPr>
        <p:spPr>
          <a:xfrm>
            <a:off x="1805595" y="1268090"/>
            <a:ext cx="797062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3D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Vis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ali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ze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Your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y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400" b="1" dirty="0">
                <a:solidFill>
                  <a:schemeClr val="accent6"/>
                </a:solidFill>
              </a:rPr>
              <a:t>ontr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utio</a:t>
            </a:r>
            <a:r>
              <a:rPr lang="en-US" sz="2400" b="1" dirty="0">
                <a:solidFill>
                  <a:schemeClr val="accent6"/>
                </a:solidFill>
              </a:rPr>
              <a:t>ns Mat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rix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endParaRPr lang="en-SG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</cp:revision>
  <dcterms:created xsi:type="dcterms:W3CDTF">2025-01-25T00:16:41Z</dcterms:created>
  <dcterms:modified xsi:type="dcterms:W3CDTF">2025-01-25T01:50:30Z</dcterms:modified>
</cp:coreProperties>
</file>