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8B24-3732-4A0C-9ED5-160AE095BDE2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8DCE5-E971-4DEF-928C-E7D49F3429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21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8DCE5-E971-4DEF-928C-E7D49F34295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159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96D2-2DFE-7A13-3C26-7C0B8FF7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7188F-7247-F9EA-3E74-2D368D854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02D8E-CB0C-C0BA-22B0-F56A48AB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5EEE-C9F3-C718-279D-E49EA81D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67A0-FF49-9188-B11D-8990CF4C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119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43EE-630F-ABCD-4375-7B58A314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33EA7-CBC5-4073-4FF6-1AD2EF77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3727-E7AD-8274-C86F-A8877967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9B4B-D081-EAE7-01CB-7A03EFC9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09B3-4123-193C-1690-EE915D9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633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DCD06-F111-4E53-F794-F3FFF236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38BE-246E-2220-E635-DF8EC62E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1AC4-0A73-A00A-C118-2BFD2406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A7CD-0B77-BEF0-697F-1559E651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EFFA-A14F-9751-5A98-6033AB8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9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8829-2E61-A136-14A4-F5E39A69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7305-389C-EC7A-73A8-284B511D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BBDE-B974-00E5-BCB6-AD2833CB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516A-4183-3CEF-3ADF-7FCF84F2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E930-ECED-8B58-622E-1543E0BD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5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3B17-BC0D-237A-C84E-5CF59ED5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47071-0320-9637-F3E6-817F91747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F519-67FD-DC0C-6A83-4EB406BD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68A5-A18A-E2EE-E7FA-A7A0600A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FF0C-48CE-1B4E-709F-9E3EB7DD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446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76BF-3260-161C-2144-89C6DDA4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7728-82DA-5803-22B1-EF3AEAF4F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716EA-98A7-3631-53CF-67C5370B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31275-A3AF-5CA5-E2E1-D13CC039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DDC68-69DC-F276-399A-4B523FF6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3CFB-7FAB-5F91-6E6E-A9F7C545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043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0023-4DD9-449E-467A-E6A9E4A9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CD01D-D8E3-2490-0CE0-C4D18A50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3B6B1-5468-D9CE-29B8-61158A49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3ABC2-D19B-30A4-4D1C-4D3547FD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F59C1-B254-9F98-B92D-CF86506AF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680CD-3B90-C69C-0330-4B5EF2E4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6F95C-4017-1A77-C72D-0C3DFE75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F0132-FF2D-FF7D-243D-2DCEC212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76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89D2-8CBA-3F4E-0A38-1D27C34F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578BA-8EAD-9C10-5322-AB94AE9B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53E59-FF91-3A9E-C1CC-617A2DF0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0567D-FED8-DDEA-E2ED-E57E1BA7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706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9513-CDF8-A6F0-B1DA-0CD91739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D0669-BF49-CB84-195E-91B4090C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DC84-AB6A-C7D0-F061-1D874A97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5A3A-0ACE-6123-87A1-30A252B7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8517-EEE0-4F52-17AA-0DD3C302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B7C63-118B-2504-BB9D-5A74F865C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1BDC9-FBBD-D42B-AEA1-BA5A30C7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88A9E-ADE3-94AE-BAEB-8CCF7610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AB2E7-6AF0-0885-4CB4-C87C93DB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438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7D7A-CF69-23A0-8BDF-75078335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85839-7372-157D-46FE-522EF7DAF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E6241-6D07-BF48-F6D9-E172F8A5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EF355-1F84-C0CB-475B-CF649D7A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EB0D-A576-E771-A0D3-B64F3D7D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4C596-AD21-1B9E-48AD-6C12BFAB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66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1C702-AAD4-313F-BB1A-9AC3525F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9E7F-89D0-4E9B-8268-858728A4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2216-B1A6-90CA-97A0-E1AAA92D9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C609E-2349-4C9A-B7C5-C4A410DB060E}" type="datetimeFigureOut">
              <a:rPr lang="en-SG" smtClean="0"/>
              <a:t>15/7/2022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D41C-BFE0-05EF-2203-D64A16C16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8706-155A-2AE4-E467-897C78B68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35642-B2EA-486C-BD93-BDBB7311F4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460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85BAEC0F-3107-11EC-AA25-64AE2B82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57" y="1733573"/>
            <a:ext cx="3413228" cy="374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37E11-56BF-EA8E-13AD-40B86E42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07" y="1863087"/>
            <a:ext cx="4129041" cy="332321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80BCDAA-8332-EC53-93AE-1F1DABFAC0D8}"/>
              </a:ext>
            </a:extLst>
          </p:cNvPr>
          <p:cNvSpPr/>
          <p:nvPr/>
        </p:nvSpPr>
        <p:spPr>
          <a:xfrm rot="10800000">
            <a:off x="6782285" y="3357887"/>
            <a:ext cx="550766" cy="166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矩形: 圆角 34">
            <a:extLst>
              <a:ext uri="{FF2B5EF4-FFF2-40B4-BE49-F238E27FC236}">
                <a16:creationId xmlns:a16="http://schemas.microsoft.com/office/drawing/2014/main" id="{3B030C5C-15D5-22DE-298B-C46FCEB8E252}"/>
              </a:ext>
            </a:extLst>
          </p:cNvPr>
          <p:cNvSpPr/>
          <p:nvPr/>
        </p:nvSpPr>
        <p:spPr>
          <a:xfrm>
            <a:off x="6782285" y="2793524"/>
            <a:ext cx="550766" cy="3591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dirty="0"/>
              <a:t>Load</a:t>
            </a:r>
            <a:endParaRPr lang="zh-CN" altLang="en-US" sz="12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638D64-F91E-6777-9A08-19119DD1B40A}"/>
              </a:ext>
            </a:extLst>
          </p:cNvPr>
          <p:cNvCxnSpPr>
            <a:cxnSpLocks/>
          </p:cNvCxnSpPr>
          <p:nvPr/>
        </p:nvCxnSpPr>
        <p:spPr>
          <a:xfrm>
            <a:off x="5273923" y="4945377"/>
            <a:ext cx="0" cy="346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31962EA-BAA9-1407-B1A0-1BE98AA4DA3A}"/>
              </a:ext>
            </a:extLst>
          </p:cNvPr>
          <p:cNvSpPr/>
          <p:nvPr/>
        </p:nvSpPr>
        <p:spPr>
          <a:xfrm>
            <a:off x="5223678" y="5299436"/>
            <a:ext cx="107573" cy="1198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D8D1D-9137-AB00-45CF-BDFB4D26F26C}"/>
              </a:ext>
            </a:extLst>
          </p:cNvPr>
          <p:cNvCxnSpPr>
            <a:cxnSpLocks/>
          </p:cNvCxnSpPr>
          <p:nvPr/>
        </p:nvCxnSpPr>
        <p:spPr>
          <a:xfrm>
            <a:off x="5121422" y="1404029"/>
            <a:ext cx="0" cy="346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288BE2-D183-9515-8982-5738A52AAAD8}"/>
              </a:ext>
            </a:extLst>
          </p:cNvPr>
          <p:cNvCxnSpPr>
            <a:cxnSpLocks/>
          </p:cNvCxnSpPr>
          <p:nvPr/>
        </p:nvCxnSpPr>
        <p:spPr>
          <a:xfrm>
            <a:off x="5273923" y="1404029"/>
            <a:ext cx="0" cy="34696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18C4D99-7A71-C7DE-726E-7EC55F4FA5CE}"/>
              </a:ext>
            </a:extLst>
          </p:cNvPr>
          <p:cNvSpPr/>
          <p:nvPr/>
        </p:nvSpPr>
        <p:spPr>
          <a:xfrm>
            <a:off x="5071278" y="1311662"/>
            <a:ext cx="107573" cy="11987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55F22D-55CC-FDED-8058-12C080040715}"/>
              </a:ext>
            </a:extLst>
          </p:cNvPr>
          <p:cNvSpPr/>
          <p:nvPr/>
        </p:nvSpPr>
        <p:spPr>
          <a:xfrm>
            <a:off x="5223678" y="1293935"/>
            <a:ext cx="107573" cy="11987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D3CC4555-574A-E7B0-B054-38FE0AB0B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36250"/>
              </p:ext>
            </p:extLst>
          </p:nvPr>
        </p:nvGraphicFramePr>
        <p:xfrm>
          <a:off x="1852053" y="1960745"/>
          <a:ext cx="859982" cy="296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346">
                  <a:extLst>
                    <a:ext uri="{9D8B030D-6E8A-4147-A177-3AD203B41FA5}">
                      <a16:colId xmlns:a16="http://schemas.microsoft.com/office/drawing/2014/main" val="497114016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80691895"/>
                    </a:ext>
                  </a:extLst>
                </a:gridCol>
              </a:tblGrid>
              <a:tr h="290296">
                <a:tc>
                  <a:txBody>
                    <a:bodyPr/>
                    <a:lstStyle/>
                    <a:p>
                      <a:r>
                        <a:rPr lang="en-US" sz="800" dirty="0"/>
                        <a:t>Byte </a:t>
                      </a:r>
                      <a:r>
                        <a:rPr lang="en-US" sz="800" dirty="0" err="1"/>
                        <a:t>IDx</a:t>
                      </a:r>
                      <a:r>
                        <a:rPr lang="en-US" sz="800" dirty="0"/>
                        <a:t> 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Val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8215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00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0A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44851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01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1B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69037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02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32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46333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03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15040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04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01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7516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05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736329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67229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734145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….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63037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r>
                        <a:rPr lang="en-US" sz="800" dirty="0"/>
                        <a:t>Sum</a:t>
                      </a:r>
                      <a:endParaRPr lang="en-SG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  <a:endParaRPr lang="en-SG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41772"/>
                  </a:ext>
                </a:extLst>
              </a:tr>
            </a:tbl>
          </a:graphicData>
        </a:graphic>
      </p:graphicFrame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BBB8474D-E305-DC18-1538-FCF81EA67B7A}"/>
              </a:ext>
            </a:extLst>
          </p:cNvPr>
          <p:cNvSpPr/>
          <p:nvPr/>
        </p:nvSpPr>
        <p:spPr>
          <a:xfrm>
            <a:off x="2828260" y="4508205"/>
            <a:ext cx="1520456" cy="276446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EBCA4-10FC-ED91-5083-1D8A73F43DAE}"/>
              </a:ext>
            </a:extLst>
          </p:cNvPr>
          <p:cNvSpPr txBox="1"/>
          <p:nvPr/>
        </p:nvSpPr>
        <p:spPr>
          <a:xfrm>
            <a:off x="7439307" y="1108367"/>
            <a:ext cx="204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Ladder Diagram Editor </a:t>
            </a:r>
            <a:endParaRPr lang="en-SG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27F4A-E234-8D1F-C8E6-BB22D831268F}"/>
              </a:ext>
            </a:extLst>
          </p:cNvPr>
          <p:cNvSpPr txBox="1"/>
          <p:nvPr/>
        </p:nvSpPr>
        <p:spPr>
          <a:xfrm>
            <a:off x="3355282" y="1108367"/>
            <a:ext cx="16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M221 PLC HW Simulator</a:t>
            </a:r>
            <a:endParaRPr lang="en-SG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F53CE0-D807-F1D7-5135-95574A220423}"/>
              </a:ext>
            </a:extLst>
          </p:cNvPr>
          <p:cNvSpPr txBox="1"/>
          <p:nvPr/>
        </p:nvSpPr>
        <p:spPr>
          <a:xfrm>
            <a:off x="1846921" y="1154530"/>
            <a:ext cx="168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ModBus</a:t>
            </a:r>
            <a:r>
              <a:rPr lang="en-US" b="1" dirty="0"/>
              <a:t> TCP </a:t>
            </a:r>
          </a:p>
          <a:p>
            <a:r>
              <a:rPr lang="en-SG" b="1" dirty="0"/>
              <a:t>Simulator</a:t>
            </a:r>
          </a:p>
        </p:txBody>
      </p:sp>
    </p:spTree>
    <p:extLst>
      <p:ext uri="{BB962C8B-B14F-4D97-AF65-F5344CB8AC3E}">
        <p14:creationId xmlns:p14="http://schemas.microsoft.com/office/powerpoint/2010/main" val="15768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CB771-D4FA-F7DD-0C87-D1E9500C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628ADB-869D-F336-5256-ED5DE74316C7}"/>
              </a:ext>
            </a:extLst>
          </p:cNvPr>
          <p:cNvCxnSpPr>
            <a:cxnSpLocks/>
          </p:cNvCxnSpPr>
          <p:nvPr/>
        </p:nvCxnSpPr>
        <p:spPr>
          <a:xfrm>
            <a:off x="3858768" y="3410712"/>
            <a:ext cx="950976" cy="914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559CA2-9F68-A94D-AEC4-F32FDD80DF44}"/>
              </a:ext>
            </a:extLst>
          </p:cNvPr>
          <p:cNvSpPr txBox="1"/>
          <p:nvPr/>
        </p:nvSpPr>
        <p:spPr>
          <a:xfrm>
            <a:off x="3858768" y="2858500"/>
            <a:ext cx="95097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SG" dirty="0"/>
              <a:t>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54BFD-D670-8A93-E193-313391318342}"/>
              </a:ext>
            </a:extLst>
          </p:cNvPr>
          <p:cNvSpPr txBox="1"/>
          <p:nvPr/>
        </p:nvSpPr>
        <p:spPr>
          <a:xfrm>
            <a:off x="5178552" y="2858500"/>
            <a:ext cx="1036320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clear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205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34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8</cp:revision>
  <dcterms:created xsi:type="dcterms:W3CDTF">2022-05-17T08:56:44Z</dcterms:created>
  <dcterms:modified xsi:type="dcterms:W3CDTF">2022-07-15T02:32:13Z</dcterms:modified>
</cp:coreProperties>
</file>