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75B5-7DAC-C819-A683-FF1BCD3B1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42320-C022-B316-FD75-934723A73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74EA-B17B-E751-1F7B-4A04FBBC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27/3/2024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BE30-DE6B-E918-F44C-4F1CB301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8E4B-387B-F0E2-603B-C5F07A06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22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94C0-2239-014D-7781-6E4B5714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9E959-616E-48C2-201E-9462F2492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EF783-7ED0-3CA5-D4A6-E3BCC60F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27/3/2024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A8DC-D799-C76F-578E-62F06D8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54795-9922-E19F-AAEF-242E1FB4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941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062D6-44BB-CA8D-2D50-E22F08961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A7BB2-CF7B-4B31-9939-F4AB41F83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D1215-AFFE-A9D3-667C-2275D135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27/3/2024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946F-9E52-7D52-E6EB-47C1C61A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5336-746D-6800-DA99-B323959F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098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0ADC-2688-B800-5163-23E35DA1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4087-B12F-97FD-D7F0-A0A06591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DF836-B170-28A5-06E7-70020764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27/3/2024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4238-ED21-78CC-88C2-03AD274B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A218-A0A1-7284-8139-884EB99B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507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63F4-17E4-6BD5-A7D4-B6DAF5B1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78725-FA8B-058F-8A7C-4EA4B8D54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6004-87B6-A5FC-F3C3-7393C4A0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27/3/2024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345B6-54D7-1C47-E4A8-3F7F1C09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6830-1B32-DBC0-08D4-B81C37E4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925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6275-6F5E-AA95-D366-E26166CF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D1F4-1805-80B8-25CC-E9274BE9F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DCF9-4B72-7324-8B95-9EDA6EAA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C256-C16F-048E-593D-E52E23E1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27/3/2024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620A2-43F7-7DA1-588E-3DC9978B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63B9D-92F4-2C81-FC41-4AE594E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433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50F4-0F9B-6594-2106-B052A95A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A6A6A-F415-900D-0A00-A7EE40E6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30888-FC6E-3FA6-D860-4F37E2CB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38F73-1495-AC68-FDFA-E36114D9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DB04A-7909-D267-C0F0-7F681DBFA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FACAD-D0EF-CF7A-CBC1-0E05E4DC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27/3/2024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E415C-9157-2A9F-AEAC-26A4B40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2F215-5573-5F64-334D-CA3B9CE2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71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5B61-427E-1960-A6F2-A0B86E40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B9257-7338-5680-02FD-CCCC6401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27/3/2024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15343-DDF2-773C-94ED-A42E46F1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E4644-7296-F126-B333-58F33D9D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526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2C2BB-EE3E-CA45-1EF9-59853788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27/3/2024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96459-AEB3-DD5E-E4C2-502AF54D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0FCC7-0625-B6C9-893F-0AA9D61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42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64F-55C9-877E-E051-51C47F86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03AA-1766-BBB4-0C54-75EDFB2F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F4A9A-0F62-D8E9-EF30-52930298E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8D8F4-59A8-383E-BBA9-29FF2DE9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27/3/2024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9BE7E-67AE-6B7F-DA2B-3060DD9A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9E241-973A-C37D-E3B1-BBCD0834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88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4D9C-1A1A-A604-47B9-7D5BBD15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58C61-8B33-038B-DA65-C68F95E86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F2C5A-0A33-1CE9-681A-ADA53C59A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B33FF-660D-7C28-6E8E-764FD2A0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27/3/2024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C3252-EF5E-4A4D-BACE-3CAAD287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053CB-FE9D-04EA-8A70-8AEFBB10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76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04F37-12F5-7005-C16B-BAEC7CF4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24255-4F5C-0B41-0D5E-840DADA5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E099D-4599-B713-206E-1603C7C9B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3FF10-B1B6-4147-A9BC-BC236B7E3AD4}" type="datetimeFigureOut">
              <a:rPr lang="en-SG" smtClean="0"/>
              <a:t>27/3/2024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045FC-9AEE-EB95-54C7-7F1F803BC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E9B4-C273-8238-2AF8-F51DD631B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74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3EAC13AD-7F62-EC12-82F7-6B3D5E3A2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1" y="1572803"/>
            <a:ext cx="2678045" cy="148896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6DC03-CFE3-69D1-B103-6BA465BF0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1" y="3796229"/>
            <a:ext cx="2678045" cy="1635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C70E3-7C89-192E-4095-86584000D151}"/>
              </a:ext>
            </a:extLst>
          </p:cNvPr>
          <p:cNvSpPr txBox="1"/>
          <p:nvPr/>
        </p:nvSpPr>
        <p:spPr>
          <a:xfrm>
            <a:off x="716665" y="1049583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84520-2F90-F986-26BC-B1F40B15C0CC}"/>
              </a:ext>
            </a:extLst>
          </p:cNvPr>
          <p:cNvSpPr txBox="1"/>
          <p:nvPr/>
        </p:nvSpPr>
        <p:spPr>
          <a:xfrm>
            <a:off x="560455" y="5546807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Power Grid System Emulator</a:t>
            </a:r>
            <a:endParaRPr lang="en-SG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4AEF1-C92D-967A-C769-012191814B68}"/>
              </a:ext>
            </a:extLst>
          </p:cNvPr>
          <p:cNvSpPr/>
          <p:nvPr/>
        </p:nvSpPr>
        <p:spPr>
          <a:xfrm>
            <a:off x="4906961" y="4111406"/>
            <a:ext cx="1257619" cy="100475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20D2E-060A-B33E-8EE4-B5A8D5A24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131" y="4180528"/>
            <a:ext cx="770439" cy="547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C56CED-DCBF-EAC2-E0FC-EF1A43CAF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131" y="2865630"/>
            <a:ext cx="867590" cy="56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2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</cp:revision>
  <dcterms:created xsi:type="dcterms:W3CDTF">2024-03-27T09:33:48Z</dcterms:created>
  <dcterms:modified xsi:type="dcterms:W3CDTF">2024-03-27T10:03:34Z</dcterms:modified>
</cp:coreProperties>
</file>