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04E3555-ACD8-2EA8-9FEF-51059474E4F7}"/>
              </a:ext>
            </a:extLst>
          </p:cNvPr>
          <p:cNvSpPr/>
          <p:nvPr/>
        </p:nvSpPr>
        <p:spPr>
          <a:xfrm>
            <a:off x="539496" y="685800"/>
            <a:ext cx="8092440" cy="54150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2886029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3" y="1806777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97742" y="1348429"/>
            <a:ext cx="437362" cy="73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320014" y="757133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MCQ source and load questions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025" y="1631194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683" y="2458367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981" y="3168893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184199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352497" y="2208051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6779167" y="3116080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23898" y="3198783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32641" y="2664692"/>
            <a:ext cx="959217" cy="888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0" cy="245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432090" y="4389716"/>
            <a:ext cx="12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data/file.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4174753" y="4368586"/>
            <a:ext cx="0" cy="4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60" y="4448008"/>
            <a:ext cx="277032" cy="317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ABD8C-5AC0-90DC-F6D2-CEB4B3BD5A38}"/>
              </a:ext>
            </a:extLst>
          </p:cNvPr>
          <p:cNvSpPr/>
          <p:nvPr/>
        </p:nvSpPr>
        <p:spPr>
          <a:xfrm>
            <a:off x="3839833" y="4024975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MCQ-GPT-Bot data manager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6426091" y="4906282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6852543" y="4703035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control/function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6436034" y="5384295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6426091" y="5758049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6441466" y="5855793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6865158" y="5168851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communication 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6865157" y="5716075"/>
            <a:ext cx="1779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Json file - Free ui icons">
            <a:extLst>
              <a:ext uri="{FF2B5EF4-FFF2-40B4-BE49-F238E27FC236}">
                <a16:creationId xmlns:a16="http://schemas.microsoft.com/office/drawing/2014/main" id="{16548107-C65D-7F47-4074-637C620A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26" y="2378782"/>
            <a:ext cx="597516" cy="59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6BDE8-5473-B638-3C53-540B1A435430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D6406-DCFB-B1A7-5C8C-A4F0C032512C}"/>
              </a:ext>
            </a:extLst>
          </p:cNvPr>
          <p:cNvSpPr txBox="1"/>
          <p:nvPr/>
        </p:nvSpPr>
        <p:spPr>
          <a:xfrm>
            <a:off x="6580153" y="2194379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7DE913-8C89-76B8-D954-664AD139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13" y="1691157"/>
            <a:ext cx="1431139" cy="1448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7D440-E913-FC4C-9C5C-E596CA82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87" y="1691157"/>
            <a:ext cx="706762" cy="68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F52E5-B33C-AF6B-E4A3-F305F5BF2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155" y="1637977"/>
            <a:ext cx="1411433" cy="1448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4B6D6-999F-5907-DEA3-8857AA5CC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89"/>
          <a:stretch/>
        </p:blipFill>
        <p:spPr>
          <a:xfrm>
            <a:off x="5425843" y="1691157"/>
            <a:ext cx="917873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99E26E-03A4-047B-E22D-EE52AA3DD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86" r="23420"/>
          <a:stretch/>
        </p:blipFill>
        <p:spPr>
          <a:xfrm>
            <a:off x="5765406" y="2114014"/>
            <a:ext cx="1025611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C5A370-2A94-7B15-5C63-EE1A317A15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83"/>
          <a:stretch/>
        </p:blipFill>
        <p:spPr>
          <a:xfrm>
            <a:off x="6426595" y="1783594"/>
            <a:ext cx="976184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802D00-3005-C54B-A828-F4CF315C02CF}"/>
              </a:ext>
            </a:extLst>
          </p:cNvPr>
          <p:cNvSpPr txBox="1"/>
          <p:nvPr/>
        </p:nvSpPr>
        <p:spPr>
          <a:xfrm>
            <a:off x="1337155" y="134969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 MCQ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F5B02-404A-EAFF-BB97-AE5480EFF3B5}"/>
              </a:ext>
            </a:extLst>
          </p:cNvPr>
          <p:cNvSpPr txBox="1"/>
          <p:nvPr/>
        </p:nvSpPr>
        <p:spPr>
          <a:xfrm>
            <a:off x="3326213" y="1349689"/>
            <a:ext cx="1172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MCG-GPT-BOT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770A3-C80B-EF9F-1C2C-CD02F338A735}"/>
              </a:ext>
            </a:extLst>
          </p:cNvPr>
          <p:cNvSpPr txBox="1"/>
          <p:nvPr/>
        </p:nvSpPr>
        <p:spPr>
          <a:xfrm>
            <a:off x="5298461" y="1341385"/>
            <a:ext cx="1172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Answers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FA2210-0581-AD40-D9A6-78EC16887258}"/>
              </a:ext>
            </a:extLst>
          </p:cNvPr>
          <p:cNvSpPr/>
          <p:nvPr/>
        </p:nvSpPr>
        <p:spPr>
          <a:xfrm>
            <a:off x="2807096" y="2258479"/>
            <a:ext cx="494746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09FC53-53CB-3626-36C1-03FAA26622F8}"/>
              </a:ext>
            </a:extLst>
          </p:cNvPr>
          <p:cNvSpPr/>
          <p:nvPr/>
        </p:nvSpPr>
        <p:spPr>
          <a:xfrm>
            <a:off x="4863653" y="2212416"/>
            <a:ext cx="494746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82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E9E1-3E1B-3F92-7020-1B6D434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830424"/>
            <a:ext cx="2601834" cy="2654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39BC5-8247-F751-33A2-EBD6903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08" y="803829"/>
            <a:ext cx="2754832" cy="2681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73AC-34CA-144A-2957-DBA095A0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85" y="904454"/>
            <a:ext cx="1833590" cy="17224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8D5B4-7256-AF65-0DE3-4B0D6D744A6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390465" y="3485117"/>
            <a:ext cx="459" cy="291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7C9E4-0E92-4408-81F4-C99B2758696D}"/>
              </a:ext>
            </a:extLst>
          </p:cNvPr>
          <p:cNvSpPr/>
          <p:nvPr/>
        </p:nvSpPr>
        <p:spPr>
          <a:xfrm>
            <a:off x="4684930" y="3777098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MCQ-GPT Bot</a:t>
            </a:r>
            <a:endParaRPr lang="en-SG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2DC72-091B-7883-A325-79DC3CE98565}"/>
              </a:ext>
            </a:extLst>
          </p:cNvPr>
          <p:cNvSpPr txBox="1"/>
          <p:nvPr/>
        </p:nvSpPr>
        <p:spPr>
          <a:xfrm>
            <a:off x="1409847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file or URL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5C82E-346F-5312-90D5-1696020C6D29}"/>
              </a:ext>
            </a:extLst>
          </p:cNvPr>
          <p:cNvSpPr txBox="1"/>
          <p:nvPr/>
        </p:nvSpPr>
        <p:spPr>
          <a:xfrm>
            <a:off x="478093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4351C-F44D-9E36-59F2-5BD3D58F3321}"/>
              </a:ext>
            </a:extLst>
          </p:cNvPr>
          <p:cNvSpPr txBox="1"/>
          <p:nvPr/>
        </p:nvSpPr>
        <p:spPr>
          <a:xfrm>
            <a:off x="763655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A162F-8FCD-C12A-CF05-2721888840C9}"/>
              </a:ext>
            </a:extLst>
          </p:cNvPr>
          <p:cNvCxnSpPr>
            <a:cxnSpLocks/>
          </p:cNvCxnSpPr>
          <p:nvPr/>
        </p:nvCxnSpPr>
        <p:spPr>
          <a:xfrm>
            <a:off x="5390465" y="4259577"/>
            <a:ext cx="0" cy="248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F11-F159-292B-CE44-5B26BE2034EF}"/>
              </a:ext>
            </a:extLst>
          </p:cNvPr>
          <p:cNvSpPr txBox="1"/>
          <p:nvPr/>
        </p:nvSpPr>
        <p:spPr>
          <a:xfrm>
            <a:off x="3415372" y="4551558"/>
            <a:ext cx="6405284" cy="1785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Question: You perform a scan of your company’s network and discover that TCP port 123 is open. What services by default run on TCP port 123?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A. Telnet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B. POP3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C. Network Time Protocol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D. DNS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Answer: C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AiAns:C</a:t>
            </a:r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AI Answer compare (correct / total) : 19 / 23 Correctness rate : 0.8260869565217391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4675-5201-7830-5DC2-FF5F570E4AA7}"/>
              </a:ext>
            </a:extLst>
          </p:cNvPr>
          <p:cNvSpPr txBox="1"/>
          <p:nvPr/>
        </p:nvSpPr>
        <p:spPr>
          <a:xfrm>
            <a:off x="3377052" y="4252776"/>
            <a:ext cx="2013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bank: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FE198-9058-F5D9-1E6C-49CB41FF6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394"/>
          <a:stretch/>
        </p:blipFill>
        <p:spPr>
          <a:xfrm>
            <a:off x="9140525" y="904454"/>
            <a:ext cx="2300093" cy="1133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C7E34-894D-16C3-3695-5D45771DB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7141" y="2157770"/>
            <a:ext cx="2278527" cy="12346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CA1785-31CC-B8C8-56C0-BA1E01C4E5D9}"/>
              </a:ext>
            </a:extLst>
          </p:cNvPr>
          <p:cNvSpPr/>
          <p:nvPr/>
        </p:nvSpPr>
        <p:spPr>
          <a:xfrm>
            <a:off x="7138219" y="830424"/>
            <a:ext cx="4426939" cy="27117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5BA2B6-2B97-7426-ED6C-A2D678A2D937}"/>
              </a:ext>
            </a:extLst>
          </p:cNvPr>
          <p:cNvCxnSpPr>
            <a:stCxn id="5" idx="2"/>
            <a:endCxn id="18" idx="1"/>
          </p:cNvCxnSpPr>
          <p:nvPr/>
        </p:nvCxnSpPr>
        <p:spPr>
          <a:xfrm rot="16200000" flipH="1">
            <a:off x="3240201" y="2573608"/>
            <a:ext cx="533221" cy="23562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E51328-0637-79DD-AABA-7E7974C29CBC}"/>
              </a:ext>
            </a:extLst>
          </p:cNvPr>
          <p:cNvCxnSpPr>
            <a:cxnSpLocks/>
            <a:stCxn id="14" idx="2"/>
            <a:endCxn id="18" idx="3"/>
          </p:cNvCxnSpPr>
          <p:nvPr/>
        </p:nvCxnSpPr>
        <p:spPr>
          <a:xfrm rot="5400000">
            <a:off x="7485765" y="2152413"/>
            <a:ext cx="476161" cy="32556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5261C9-E991-754B-49D7-B80630EB2288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3CDE-98FD-D5F6-6824-28D97F0F1E0B}"/>
              </a:ext>
            </a:extLst>
          </p:cNvPr>
          <p:cNvSpPr txBox="1"/>
          <p:nvPr/>
        </p:nvSpPr>
        <p:spPr>
          <a:xfrm>
            <a:off x="7233408" y="2758525"/>
            <a:ext cx="1441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Txt, CSV, markdown or Json</a:t>
            </a:r>
          </a:p>
        </p:txBody>
      </p:sp>
    </p:spTree>
    <p:extLst>
      <p:ext uri="{BB962C8B-B14F-4D97-AF65-F5344CB8AC3E}">
        <p14:creationId xmlns:p14="http://schemas.microsoft.com/office/powerpoint/2010/main" val="32317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250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21</cp:revision>
  <dcterms:created xsi:type="dcterms:W3CDTF">2023-08-13T12:26:48Z</dcterms:created>
  <dcterms:modified xsi:type="dcterms:W3CDTF">2023-08-21T09:11:04Z</dcterms:modified>
</cp:coreProperties>
</file>