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A4DF-B49D-9555-A3DD-F1CBFE0DB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29CA2-7111-5082-90F4-02BEC7B0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3359-C354-CACB-0760-2D7E9EE6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4B29-99FB-DA50-4184-5FB2A571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C538-F5F0-DF19-8AD1-B5D8155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5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9355-8D41-CEA1-2350-47AEA74D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867CA-9BB5-3A35-793F-213852B2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FB92-95AC-E6BF-4E4E-160E9096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F104-ABC3-E08D-55AA-B3FE7056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0B3C-2E3C-7316-9D2C-9CAF6623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3DD6E-A6E2-9EB3-CC93-89BBC0D3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6E3FB-0834-0229-0BB6-79486C09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231A-1E23-4341-C6BF-05931248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B32D-BE40-FD21-DCA5-C6752D7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841F-07D3-2B9A-BF4C-AF641588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6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1227-175E-26CF-78DF-93EE145A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0A6D-5473-643F-A921-A7D52B67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3854-6100-2D2B-B586-1366ABB8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8370-A913-FCC0-FB9A-BC8A3CD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596-61A5-0273-0479-8025AFB9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FCDA-9CE7-3896-FDD1-423BC44D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51CA-40A2-D0FF-AF9E-AC7360A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79C4-7711-2277-504B-077F07A2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BD24-7923-9572-D219-94E450A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C19D-BFFD-31AB-0A52-E384A8C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5A5-2BB0-0621-5C5A-16E35E05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0741-87C8-613F-31F8-4538F6B23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2F963-8757-BB03-BB77-35B2EE70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0E9DD-1509-D490-C34B-CFEF3FF8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7C3FB-F656-C520-4AB6-F9BEAFDB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47708-71D9-230C-5923-16845ED9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20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1618-C5BF-E888-26D2-CBE9FC13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7CDA-6F1E-E440-D1A9-131C23BB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598F9-5327-908A-15CE-58394AED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0685-026E-D590-B248-9034F695D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0BD5A-97F4-E200-894B-99FC95127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0659-A8ED-3D34-DACD-8AAAB485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B0D5-53A5-B558-366C-04E0DCB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C90FE-D903-81DD-DEC9-26F1052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68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C9AA-F042-11D1-9CD9-24B4767F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0C116-D039-486A-16AF-AB84F35B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9A988-F1CE-2C8D-76D9-FE83FE5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BED9-CC68-4380-3DE8-2649DF31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97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08AE7-073A-B02D-C511-4F58FA8A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7EA39-7245-8B4C-12AF-7308C773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4812-95A3-B4ED-E2E6-DD42EFD0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17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7485-2976-6791-2EFF-3A60200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7112-EEF5-ADAC-CBED-5AD41AD7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2E0A-1BEE-79C0-AD27-1C7E67A5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60C23-538A-69B3-B320-AFD41AC4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3F09-CA34-04AA-17A2-93C81B7E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A42A-EF16-5DB8-D117-35F4A2DF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54CE-EB74-4369-BAA0-2516C985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9107F-4334-1D28-3ABC-8C2F5E8E2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244C6-5E6E-4365-4CE6-13209E99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CA2BF-9E9B-E0B6-B4C4-07762F7A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7357C-4C96-0DDC-2B3D-3FE6D999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3CC8-F62F-152A-9D9E-90EA5EB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8BC61-DA2E-5A8F-E482-E95FC661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487A-BFE1-AA76-24F4-C504EAE3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55B1-7AB5-6963-42EA-E644BC80B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FFBA-6DF9-0677-5FCA-E2A2FAC5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E8CE-5C6D-1BA2-6DB9-E537E2E66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0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hidra-sre.org/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04E3555-ACD8-2EA8-9FEF-51059474E4F7}"/>
              </a:ext>
            </a:extLst>
          </p:cNvPr>
          <p:cNvSpPr/>
          <p:nvPr/>
        </p:nvSpPr>
        <p:spPr>
          <a:xfrm>
            <a:off x="539496" y="685800"/>
            <a:ext cx="8092440" cy="541506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CA856-066D-EEA1-47AE-AEBD81F1F3B1}"/>
              </a:ext>
            </a:extLst>
          </p:cNvPr>
          <p:cNvSpPr/>
          <p:nvPr/>
        </p:nvSpPr>
        <p:spPr>
          <a:xfrm>
            <a:off x="5239265" y="1292729"/>
            <a:ext cx="2886029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763682" y="1126090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312698" y="14730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763683" y="1806777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91" y="11260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297742" y="1348429"/>
            <a:ext cx="437362" cy="736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320014" y="757133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312698" y="21536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763683" y="24573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Search MCQ source and load questions</a:t>
            </a:r>
            <a:endParaRPr lang="en-SG" sz="1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2D0F6D-1FD0-6273-3ADB-DEF005C3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49" y="1652435"/>
            <a:ext cx="424573" cy="49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D2356-CE3C-FBB6-3FC8-26B1974E8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869" y="2457314"/>
            <a:ext cx="469332" cy="536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EAAC3-9719-3E77-9D4B-6160B41F1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025" y="1631194"/>
            <a:ext cx="493484" cy="5018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733978-6AFB-DEB7-E44A-45A3D4A5A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683" y="2458367"/>
            <a:ext cx="469333" cy="495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C6FDE-566F-28B3-9276-48D50823F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759" y="3235904"/>
            <a:ext cx="678634" cy="2684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5A519A-8221-D735-A411-18BC1849F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981" y="3168893"/>
            <a:ext cx="469333" cy="378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71726D-1747-9369-2E38-FBF6B3B03F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124" y="1735378"/>
            <a:ext cx="640985" cy="4075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3EE384-ED70-6EAA-4C8C-7B433FA8124A}"/>
              </a:ext>
            </a:extLst>
          </p:cNvPr>
          <p:cNvSpPr txBox="1"/>
          <p:nvPr/>
        </p:nvSpPr>
        <p:spPr>
          <a:xfrm>
            <a:off x="5329494" y="1361759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846861-4ADF-6F56-3968-4074309336F0}"/>
              </a:ext>
            </a:extLst>
          </p:cNvPr>
          <p:cNvSpPr txBox="1"/>
          <p:nvPr/>
        </p:nvSpPr>
        <p:spPr>
          <a:xfrm>
            <a:off x="6264678" y="1358305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BD7A7-EE71-6D35-630A-E971B7D80359}"/>
              </a:ext>
            </a:extLst>
          </p:cNvPr>
          <p:cNvSpPr txBox="1"/>
          <p:nvPr/>
        </p:nvSpPr>
        <p:spPr>
          <a:xfrm>
            <a:off x="7214938" y="1337512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Markdown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B1CD6C-4286-79E9-F734-1E3204A99075}"/>
              </a:ext>
            </a:extLst>
          </p:cNvPr>
          <p:cNvSpPr txBox="1"/>
          <p:nvPr/>
        </p:nvSpPr>
        <p:spPr>
          <a:xfrm>
            <a:off x="5381500" y="2184199"/>
            <a:ext cx="112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42B13-7033-282B-08C1-E31150EA11FA}"/>
              </a:ext>
            </a:extLst>
          </p:cNvPr>
          <p:cNvSpPr txBox="1"/>
          <p:nvPr/>
        </p:nvSpPr>
        <p:spPr>
          <a:xfrm>
            <a:off x="6352497" y="2208051"/>
            <a:ext cx="4553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B9F9E9-51E7-092D-7642-6C5292CA3936}"/>
              </a:ext>
            </a:extLst>
          </p:cNvPr>
          <p:cNvSpPr txBox="1"/>
          <p:nvPr/>
        </p:nvSpPr>
        <p:spPr>
          <a:xfrm>
            <a:off x="6779167" y="3116080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CTF-D </a:t>
            </a:r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login cookie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3DFD8-F1B6-1314-6A00-F6DF36F4C3B4}"/>
              </a:ext>
            </a:extLst>
          </p:cNvPr>
          <p:cNvSpPr txBox="1"/>
          <p:nvPr/>
        </p:nvSpPr>
        <p:spPr>
          <a:xfrm>
            <a:off x="6123898" y="3198783"/>
            <a:ext cx="3689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312698" y="29397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763682" y="32828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MCQ- prompt 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232641" y="2664692"/>
            <a:ext cx="959217" cy="888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446005" y="22384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323" y="18976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00010" y="16011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372732" y="35240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D64DE-A008-4005-2579-CBA4284AAE01}"/>
              </a:ext>
            </a:extLst>
          </p:cNvPr>
          <p:cNvCxnSpPr>
            <a:cxnSpLocks/>
          </p:cNvCxnSpPr>
          <p:nvPr/>
        </p:nvCxnSpPr>
        <p:spPr>
          <a:xfrm>
            <a:off x="4174753" y="3765326"/>
            <a:ext cx="0" cy="2458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447384" y="32987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14D4B9-BBAC-2E95-0BA1-E127B540769B}"/>
              </a:ext>
            </a:extLst>
          </p:cNvPr>
          <p:cNvSpPr txBox="1"/>
          <p:nvPr/>
        </p:nvSpPr>
        <p:spPr>
          <a:xfrm>
            <a:off x="4432090" y="4389716"/>
            <a:ext cx="1229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Standard MCQ data/file.</a:t>
            </a:r>
            <a:endParaRPr lang="en-SG" sz="1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480975" y="24442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312698" y="3804760"/>
            <a:ext cx="0" cy="10382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646164" y="4868879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66" y="419776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stCxn id="49" idx="2"/>
          </p:cNvCxnSpPr>
          <p:nvPr/>
        </p:nvCxnSpPr>
        <p:spPr>
          <a:xfrm>
            <a:off x="1910058" y="3765325"/>
            <a:ext cx="914005" cy="1077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C0840E-779E-8411-4B5B-09BAC5F80EA9}"/>
              </a:ext>
            </a:extLst>
          </p:cNvPr>
          <p:cNvCxnSpPr>
            <a:cxnSpLocks/>
          </p:cNvCxnSpPr>
          <p:nvPr/>
        </p:nvCxnSpPr>
        <p:spPr>
          <a:xfrm>
            <a:off x="4174753" y="4368586"/>
            <a:ext cx="0" cy="4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446D7EF0-99E5-A53F-7F30-4FA4BC92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60" y="4448008"/>
            <a:ext cx="277032" cy="31753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2237230" y="3818890"/>
            <a:ext cx="120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112664" y="2579195"/>
            <a:ext cx="1533500" cy="253092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0709C-D9F5-6B28-41BB-FB5F3EC63CF4}"/>
              </a:ext>
            </a:extLst>
          </p:cNvPr>
          <p:cNvSpPr txBox="1"/>
          <p:nvPr/>
        </p:nvSpPr>
        <p:spPr>
          <a:xfrm>
            <a:off x="4222160" y="2196360"/>
            <a:ext cx="10623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loading all MCQ source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B3E714-8E06-B1D1-8D4F-3568AA8E5CA9}"/>
              </a:ext>
            </a:extLst>
          </p:cNvPr>
          <p:cNvSpPr txBox="1"/>
          <p:nvPr/>
        </p:nvSpPr>
        <p:spPr>
          <a:xfrm>
            <a:off x="5730535" y="1026699"/>
            <a:ext cx="2131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Multi-choice question source set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4FCE785-F79A-3D4A-B215-7ADAEF869C94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3625566" y="5351358"/>
            <a:ext cx="1" cy="28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169FDFC8-A949-F3AB-9FD2-DEAAEF4B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18" y="5647835"/>
            <a:ext cx="324555" cy="37200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3D68D1E-609A-9103-4779-BB3D4034F587}"/>
              </a:ext>
            </a:extLst>
          </p:cNvPr>
          <p:cNvSpPr txBox="1"/>
          <p:nvPr/>
        </p:nvSpPr>
        <p:spPr>
          <a:xfrm>
            <a:off x="3743084" y="5710726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Result files.</a:t>
            </a:r>
            <a:endParaRPr lang="en-SG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ABD8C-5AC0-90DC-F6D2-CEB4B3BD5A38}"/>
              </a:ext>
            </a:extLst>
          </p:cNvPr>
          <p:cNvSpPr/>
          <p:nvPr/>
        </p:nvSpPr>
        <p:spPr>
          <a:xfrm>
            <a:off x="3839833" y="4024975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MCQ-GPT-Bot data manager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728EC-0FCA-B686-C480-BEE3F552D808}"/>
              </a:ext>
            </a:extLst>
          </p:cNvPr>
          <p:cNvCxnSpPr>
            <a:cxnSpLocks/>
          </p:cNvCxnSpPr>
          <p:nvPr/>
        </p:nvCxnSpPr>
        <p:spPr>
          <a:xfrm>
            <a:off x="6426091" y="4906282"/>
            <a:ext cx="41535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2ACAAB-63A5-9DAB-C90B-7FF80A53F175}"/>
              </a:ext>
            </a:extLst>
          </p:cNvPr>
          <p:cNvSpPr txBox="1"/>
          <p:nvPr/>
        </p:nvSpPr>
        <p:spPr>
          <a:xfrm>
            <a:off x="6852543" y="4703035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control/function call flow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D9A140-EE7E-C661-2675-D2DAA7E34A64}"/>
              </a:ext>
            </a:extLst>
          </p:cNvPr>
          <p:cNvCxnSpPr>
            <a:cxnSpLocks/>
          </p:cNvCxnSpPr>
          <p:nvPr/>
        </p:nvCxnSpPr>
        <p:spPr>
          <a:xfrm>
            <a:off x="6436034" y="5384295"/>
            <a:ext cx="3717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5D5E78-5996-B8CB-F51A-8F59CF856985}"/>
              </a:ext>
            </a:extLst>
          </p:cNvPr>
          <p:cNvCxnSpPr>
            <a:cxnSpLocks/>
          </p:cNvCxnSpPr>
          <p:nvPr/>
        </p:nvCxnSpPr>
        <p:spPr>
          <a:xfrm flipH="1">
            <a:off x="6426091" y="5758049"/>
            <a:ext cx="339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Left 45">
            <a:extLst>
              <a:ext uri="{FF2B5EF4-FFF2-40B4-BE49-F238E27FC236}">
                <a16:creationId xmlns:a16="http://schemas.microsoft.com/office/drawing/2014/main" id="{428FCABD-5C43-3250-AA8E-CF18B3EEB222}"/>
              </a:ext>
            </a:extLst>
          </p:cNvPr>
          <p:cNvSpPr/>
          <p:nvPr/>
        </p:nvSpPr>
        <p:spPr>
          <a:xfrm>
            <a:off x="6441466" y="5855793"/>
            <a:ext cx="371774" cy="853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9C2F2-B2F8-E595-C532-05201681678A}"/>
              </a:ext>
            </a:extLst>
          </p:cNvPr>
          <p:cNvSpPr txBox="1"/>
          <p:nvPr/>
        </p:nvSpPr>
        <p:spPr>
          <a:xfrm>
            <a:off x="6865158" y="5168851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communication with Open 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DFA0C-D92F-D35A-F7F2-F8299D67F8E6}"/>
              </a:ext>
            </a:extLst>
          </p:cNvPr>
          <p:cNvSpPr txBox="1"/>
          <p:nvPr/>
        </p:nvSpPr>
        <p:spPr>
          <a:xfrm>
            <a:off x="6865157" y="5716075"/>
            <a:ext cx="17793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flow or file I/O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Json file - Free ui icons">
            <a:extLst>
              <a:ext uri="{FF2B5EF4-FFF2-40B4-BE49-F238E27FC236}">
                <a16:creationId xmlns:a16="http://schemas.microsoft.com/office/drawing/2014/main" id="{16548107-C65D-7F47-4074-637C620A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426" y="2378782"/>
            <a:ext cx="597516" cy="59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A6BDE8-5473-B638-3C53-540B1A435430}"/>
              </a:ext>
            </a:extLst>
          </p:cNvPr>
          <p:cNvSpPr txBox="1"/>
          <p:nvPr/>
        </p:nvSpPr>
        <p:spPr>
          <a:xfrm>
            <a:off x="7195104" y="2198331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D6406-DCFB-B1A7-5C8C-A4F0C032512C}"/>
              </a:ext>
            </a:extLst>
          </p:cNvPr>
          <p:cNvSpPr txBox="1"/>
          <p:nvPr/>
        </p:nvSpPr>
        <p:spPr>
          <a:xfrm>
            <a:off x="6580153" y="2194379"/>
            <a:ext cx="70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 Without login)</a:t>
            </a:r>
          </a:p>
        </p:txBody>
      </p:sp>
    </p:spTree>
    <p:extLst>
      <p:ext uri="{BB962C8B-B14F-4D97-AF65-F5344CB8AC3E}">
        <p14:creationId xmlns:p14="http://schemas.microsoft.com/office/powerpoint/2010/main" val="129750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D2062C47-B74E-78E2-8DC3-D467EFCC1A5E}"/>
              </a:ext>
            </a:extLst>
          </p:cNvPr>
          <p:cNvSpPr/>
          <p:nvPr/>
        </p:nvSpPr>
        <p:spPr>
          <a:xfrm>
            <a:off x="5353457" y="3825516"/>
            <a:ext cx="1145024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8CA7B9-DD2A-D94B-4BCE-DE49100D2997}"/>
              </a:ext>
            </a:extLst>
          </p:cNvPr>
          <p:cNvSpPr txBox="1"/>
          <p:nvPr/>
        </p:nvSpPr>
        <p:spPr>
          <a:xfrm>
            <a:off x="5338376" y="3449243"/>
            <a:ext cx="1175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Pwn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-Tools bank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855122" y="440290"/>
            <a:ext cx="150049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PWN-GPT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404138" y="7872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855122" y="1120977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31" y="4402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stCxn id="7" idx="2"/>
          </p:cNvCxnSpPr>
          <p:nvPr/>
        </p:nvCxnSpPr>
        <p:spPr>
          <a:xfrm rot="5400000">
            <a:off x="4519185" y="663952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539368" y="89949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404138" y="14678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855123" y="17715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 and CTF-</a:t>
            </a:r>
            <a:r>
              <a:rPr lang="en-US" sz="1200" b="1" dirty="0" err="1"/>
              <a:t>Pwn</a:t>
            </a:r>
            <a:r>
              <a:rPr lang="en-US" sz="1200" b="1" dirty="0"/>
              <a:t> question</a:t>
            </a:r>
            <a:endParaRPr lang="en-SG" sz="12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404138" y="22539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855122" y="25970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Ret2GPT]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302375" y="1960229"/>
            <a:ext cx="788067" cy="1534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537445" y="15526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63" y="12118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91450" y="9153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464172" y="28382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538824" y="26129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72415" y="17584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404138" y="3118960"/>
            <a:ext cx="0" cy="5999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737603" y="3765188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92" y="325595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001498" y="3079525"/>
            <a:ext cx="1011400" cy="61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1713209" y="3164955"/>
            <a:ext cx="826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204105" y="1893396"/>
            <a:ext cx="1533499" cy="211303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3417BE-E4A9-52E2-2F05-B6DBE539BC1C}"/>
              </a:ext>
            </a:extLst>
          </p:cNvPr>
          <p:cNvCxnSpPr>
            <a:cxnSpLocks/>
          </p:cNvCxnSpPr>
          <p:nvPr/>
        </p:nvCxnSpPr>
        <p:spPr>
          <a:xfrm>
            <a:off x="3404138" y="4247667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1FDFD8-7326-4129-0CEB-5958BB18947C}"/>
              </a:ext>
            </a:extLst>
          </p:cNvPr>
          <p:cNvSpPr/>
          <p:nvPr/>
        </p:nvSpPr>
        <p:spPr>
          <a:xfrm>
            <a:off x="2769576" y="4591753"/>
            <a:ext cx="1461357" cy="32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Command executer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CE269-511B-1599-3445-67343C4DAEE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30933" y="4279392"/>
            <a:ext cx="1145025" cy="475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C67AA64-A34D-D690-C43F-B2943BA82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035833"/>
            <a:ext cx="572798" cy="4236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ECA290-7587-1AE7-C261-231949C60BBB}"/>
              </a:ext>
            </a:extLst>
          </p:cNvPr>
          <p:cNvSpPr txBox="1"/>
          <p:nvPr/>
        </p:nvSpPr>
        <p:spPr>
          <a:xfrm>
            <a:off x="5375958" y="375883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Py-pwntools</a:t>
            </a:r>
            <a:endParaRPr lang="en-SG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6F7811-09C2-3C00-DD95-5645C605523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B253CDE-B525-5A0C-185E-A1ADC849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615177"/>
            <a:ext cx="572798" cy="42366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45C04D2-4E33-8199-5278-C315AC68B9CB}"/>
              </a:ext>
            </a:extLst>
          </p:cNvPr>
          <p:cNvSpPr txBox="1"/>
          <p:nvPr/>
        </p:nvSpPr>
        <p:spPr>
          <a:xfrm>
            <a:off x="5457248" y="4375082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GDB</a:t>
            </a:r>
            <a:endParaRPr lang="en-SG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711D87-4ADC-4E28-11E8-FEF71DE495A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4899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4DC37941-CC8F-3313-E6E9-5FCE28C8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194521"/>
            <a:ext cx="572798" cy="4236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A0C0BF0-54C5-3FF2-1563-0DBBB7106A1A}"/>
              </a:ext>
            </a:extLst>
          </p:cNvPr>
          <p:cNvSpPr txBox="1"/>
          <p:nvPr/>
        </p:nvSpPr>
        <p:spPr>
          <a:xfrm>
            <a:off x="5375958" y="4980583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0" dirty="0" err="1">
                <a:effectLst/>
                <a:latin typeface="Times New Roman" panose="02020603050405020304" pitchFamily="18" charset="0"/>
                <a:hlinkClick r:id="rId5"/>
              </a:rPr>
              <a:t>Ghidra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D2E2F0-5DDC-AF2B-4A5E-83A5B469D543}"/>
              </a:ext>
            </a:extLst>
          </p:cNvPr>
          <p:cNvCxnSpPr>
            <a:cxnSpLocks/>
          </p:cNvCxnSpPr>
          <p:nvPr/>
        </p:nvCxnSpPr>
        <p:spPr>
          <a:xfrm>
            <a:off x="4241414" y="4787011"/>
            <a:ext cx="1112042" cy="10662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EC296EE-FFF8-FB81-1ED5-5218D15EB1F6}"/>
              </a:ext>
            </a:extLst>
          </p:cNvPr>
          <p:cNvSpPr txBox="1"/>
          <p:nvPr/>
        </p:nvSpPr>
        <p:spPr>
          <a:xfrm>
            <a:off x="5453129" y="555604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radare2</a:t>
            </a:r>
            <a:endParaRPr lang="en-SG" sz="12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E2090A3-5564-807E-BFAA-622C5211D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796974"/>
            <a:ext cx="572798" cy="423667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1B8CAB-E4EF-74DF-6A18-352FCC988397}"/>
              </a:ext>
            </a:extLst>
          </p:cNvPr>
          <p:cNvCxnSpPr>
            <a:cxnSpLocks/>
          </p:cNvCxnSpPr>
          <p:nvPr/>
        </p:nvCxnSpPr>
        <p:spPr>
          <a:xfrm flipH="1">
            <a:off x="4266193" y="6008807"/>
            <a:ext cx="108726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30CD24-8F6E-FD3D-3EA1-BE90AAA46A4E}"/>
              </a:ext>
            </a:extLst>
          </p:cNvPr>
          <p:cNvSpPr/>
          <p:nvPr/>
        </p:nvSpPr>
        <p:spPr>
          <a:xfrm>
            <a:off x="2539929" y="5588314"/>
            <a:ext cx="1677084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Result analyzer [</a:t>
            </a:r>
            <a:r>
              <a:rPr lang="en-US" sz="1200" b="1" dirty="0" err="1"/>
              <a:t>langchain</a:t>
            </a:r>
            <a:r>
              <a:rPr lang="en-US" sz="1200" b="1" dirty="0"/>
              <a:t> + prompt] </a:t>
            </a:r>
            <a:endParaRPr lang="en-SG" sz="1200" b="1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60A32B5-DE4E-1A28-1812-B6B03B9FE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73376" y="3086079"/>
            <a:ext cx="3903870" cy="1550295"/>
          </a:xfrm>
          <a:prstGeom prst="bentConnector3">
            <a:avLst>
              <a:gd name="adj1" fmla="val 30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1124A4-8337-AC29-B4BE-E29E214FA3BC}"/>
              </a:ext>
            </a:extLst>
          </p:cNvPr>
          <p:cNvCxnSpPr>
            <a:cxnSpLocks/>
          </p:cNvCxnSpPr>
          <p:nvPr/>
        </p:nvCxnSpPr>
        <p:spPr>
          <a:xfrm>
            <a:off x="3136408" y="4263981"/>
            <a:ext cx="0" cy="12920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9F04DD-E147-5682-21BB-1D59C70976D8}"/>
              </a:ext>
            </a:extLst>
          </p:cNvPr>
          <p:cNvCxnSpPr>
            <a:cxnSpLocks/>
          </p:cNvCxnSpPr>
          <p:nvPr/>
        </p:nvCxnSpPr>
        <p:spPr>
          <a:xfrm>
            <a:off x="3378471" y="6057108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8442164-E5E5-AC2B-8168-85544F33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52" y="6365372"/>
            <a:ext cx="324555" cy="37200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60CAE57-2C87-15FE-85AF-DB819CEBA9AE}"/>
              </a:ext>
            </a:extLst>
          </p:cNvPr>
          <p:cNvSpPr txBox="1"/>
          <p:nvPr/>
        </p:nvSpPr>
        <p:spPr>
          <a:xfrm>
            <a:off x="3584018" y="6428263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Possible Flag</a:t>
            </a:r>
            <a:endParaRPr lang="en-SG" sz="1000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A1975AF-A717-D692-2681-FBC5CF00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78" y="1808360"/>
            <a:ext cx="324555" cy="37200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D8534C0-0BF1-937B-D379-2440DB614414}"/>
              </a:ext>
            </a:extLst>
          </p:cNvPr>
          <p:cNvSpPr txBox="1"/>
          <p:nvPr/>
        </p:nvSpPr>
        <p:spPr>
          <a:xfrm>
            <a:off x="4976208" y="1575035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and file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20279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5E9E1-3E1B-3F92-7020-1B6D434B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5" y="830424"/>
            <a:ext cx="2601834" cy="26546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39BC5-8247-F751-33A2-EBD6903B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08" y="803829"/>
            <a:ext cx="2754832" cy="26812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D73AC-34CA-144A-2957-DBA095A0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885" y="904454"/>
            <a:ext cx="1833590" cy="17224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98D5B4-7256-AF65-0DE3-4B0D6D744A6C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5390465" y="3485117"/>
            <a:ext cx="459" cy="2919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7C9E4-0E92-4408-81F4-C99B2758696D}"/>
              </a:ext>
            </a:extLst>
          </p:cNvPr>
          <p:cNvSpPr/>
          <p:nvPr/>
        </p:nvSpPr>
        <p:spPr>
          <a:xfrm>
            <a:off x="4684930" y="3777098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MCQ-GPT Bot</a:t>
            </a:r>
            <a:endParaRPr lang="en-SG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2DC72-091B-7883-A325-79DC3CE98565}"/>
              </a:ext>
            </a:extLst>
          </p:cNvPr>
          <p:cNvSpPr txBox="1"/>
          <p:nvPr/>
        </p:nvSpPr>
        <p:spPr>
          <a:xfrm>
            <a:off x="1409847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file or URL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5C82E-346F-5312-90D5-1696020C6D29}"/>
              </a:ext>
            </a:extLst>
          </p:cNvPr>
          <p:cNvSpPr txBox="1"/>
          <p:nvPr/>
        </p:nvSpPr>
        <p:spPr>
          <a:xfrm>
            <a:off x="478093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4351C-F44D-9E36-59F2-5BD3D58F3321}"/>
              </a:ext>
            </a:extLst>
          </p:cNvPr>
          <p:cNvSpPr txBox="1"/>
          <p:nvPr/>
        </p:nvSpPr>
        <p:spPr>
          <a:xfrm>
            <a:off x="763655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9A162F-8FCD-C12A-CF05-2721888840C9}"/>
              </a:ext>
            </a:extLst>
          </p:cNvPr>
          <p:cNvCxnSpPr>
            <a:cxnSpLocks/>
          </p:cNvCxnSpPr>
          <p:nvPr/>
        </p:nvCxnSpPr>
        <p:spPr>
          <a:xfrm>
            <a:off x="5390465" y="4259577"/>
            <a:ext cx="0" cy="248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7CAF11-F159-292B-CE44-5B26BE2034EF}"/>
              </a:ext>
            </a:extLst>
          </p:cNvPr>
          <p:cNvSpPr txBox="1"/>
          <p:nvPr/>
        </p:nvSpPr>
        <p:spPr>
          <a:xfrm>
            <a:off x="3415372" y="4551558"/>
            <a:ext cx="6405284" cy="178510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Question: You perform a scan of your company’s network and discover that TCP port 123 is open. What services by default run on TCP port 123?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A. Telnet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B. POP3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C. Network Time Protocol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D. DNS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Answer: C</a:t>
            </a:r>
          </a:p>
          <a:p>
            <a:r>
              <a:rPr lang="en-US" sz="1100" b="1" dirty="0" err="1">
                <a:solidFill>
                  <a:schemeClr val="bg1"/>
                </a:solidFill>
              </a:rPr>
              <a:t>AiAns:C</a:t>
            </a:r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AI Answer compare (correct / total) : 19 / 23 Correctness rate : 0.8260869565217391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854675-5201-7830-5DC2-FF5F570E4AA7}"/>
              </a:ext>
            </a:extLst>
          </p:cNvPr>
          <p:cNvSpPr txBox="1"/>
          <p:nvPr/>
        </p:nvSpPr>
        <p:spPr>
          <a:xfrm>
            <a:off x="3377052" y="4252776"/>
            <a:ext cx="2013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question bank: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FE198-9058-F5D9-1E6C-49CB41FF61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394"/>
          <a:stretch/>
        </p:blipFill>
        <p:spPr>
          <a:xfrm>
            <a:off x="9140525" y="904454"/>
            <a:ext cx="2300093" cy="1133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4C7E34-894D-16C3-3695-5D45771DB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7141" y="2157770"/>
            <a:ext cx="2278527" cy="12346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CA1785-31CC-B8C8-56C0-BA1E01C4E5D9}"/>
              </a:ext>
            </a:extLst>
          </p:cNvPr>
          <p:cNvSpPr/>
          <p:nvPr/>
        </p:nvSpPr>
        <p:spPr>
          <a:xfrm>
            <a:off x="7138219" y="830424"/>
            <a:ext cx="4426939" cy="27117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5BA2B6-2B97-7426-ED6C-A2D678A2D937}"/>
              </a:ext>
            </a:extLst>
          </p:cNvPr>
          <p:cNvCxnSpPr>
            <a:stCxn id="5" idx="2"/>
            <a:endCxn id="18" idx="1"/>
          </p:cNvCxnSpPr>
          <p:nvPr/>
        </p:nvCxnSpPr>
        <p:spPr>
          <a:xfrm rot="16200000" flipH="1">
            <a:off x="3240201" y="2573608"/>
            <a:ext cx="533221" cy="23562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2E51328-0637-79DD-AABA-7E7974C29CBC}"/>
              </a:ext>
            </a:extLst>
          </p:cNvPr>
          <p:cNvCxnSpPr>
            <a:cxnSpLocks/>
            <a:stCxn id="14" idx="2"/>
            <a:endCxn id="18" idx="3"/>
          </p:cNvCxnSpPr>
          <p:nvPr/>
        </p:nvCxnSpPr>
        <p:spPr>
          <a:xfrm rot="5400000">
            <a:off x="7485765" y="2152413"/>
            <a:ext cx="476161" cy="32556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5261C9-E991-754B-49D7-B80630EB2288}"/>
              </a:ext>
            </a:extLst>
          </p:cNvPr>
          <p:cNvSpPr txBox="1"/>
          <p:nvPr/>
        </p:nvSpPr>
        <p:spPr>
          <a:xfrm>
            <a:off x="7195104" y="2198331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33CDE-98FD-D5F6-6824-28D97F0F1E0B}"/>
              </a:ext>
            </a:extLst>
          </p:cNvPr>
          <p:cNvSpPr txBox="1"/>
          <p:nvPr/>
        </p:nvSpPr>
        <p:spPr>
          <a:xfrm>
            <a:off x="7233408" y="2758525"/>
            <a:ext cx="1441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Txt, CSV, markdown or Json</a:t>
            </a:r>
          </a:p>
        </p:txBody>
      </p:sp>
    </p:spTree>
    <p:extLst>
      <p:ext uri="{BB962C8B-B14F-4D97-AF65-F5344CB8AC3E}">
        <p14:creationId xmlns:p14="http://schemas.microsoft.com/office/powerpoint/2010/main" val="323173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246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19</cp:revision>
  <dcterms:created xsi:type="dcterms:W3CDTF">2023-08-13T12:26:48Z</dcterms:created>
  <dcterms:modified xsi:type="dcterms:W3CDTF">2023-08-21T08:53:24Z</dcterms:modified>
</cp:coreProperties>
</file>