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7" autoAdjust="0"/>
    <p:restoredTop sz="94660"/>
  </p:normalViewPr>
  <p:slideViewPr>
    <p:cSldViewPr snapToGrid="0">
      <p:cViewPr varScale="1">
        <p:scale>
          <a:sx n="95" d="100"/>
          <a:sy n="95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A4DF-B49D-9555-A3DD-F1CBFE0DB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29CA2-7111-5082-90F4-02BEC7B0D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3359-C354-CACB-0760-2D7E9EE6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4B29-99FB-DA50-4184-5FB2A571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C538-F5F0-DF19-8AD1-B5D8155D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5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9355-8D41-CEA1-2350-47AEA74D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867CA-9BB5-3A35-793F-213852B2F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FB92-95AC-E6BF-4E4E-160E9096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F104-ABC3-E08D-55AA-B3FE7056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0B3C-2E3C-7316-9D2C-9CAF6623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2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3DD6E-A6E2-9EB3-CC93-89BBC0D3A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6E3FB-0834-0229-0BB6-79486C09C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231A-1E23-4341-C6BF-05931248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B32D-BE40-FD21-DCA5-C6752D7E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841F-07D3-2B9A-BF4C-AF641588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46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1227-175E-26CF-78DF-93EE145A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0A6D-5473-643F-A921-A7D52B67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23854-6100-2D2B-B586-1366ABB8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8370-A913-FCC0-FB9A-BC8A3CD7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F596-61A5-0273-0479-8025AFB9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22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FCDA-9CE7-3896-FDD1-423BC44D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151CA-40A2-D0FF-AF9E-AC7360AA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679C4-7711-2277-504B-077F07A2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BD24-7923-9572-D219-94E450A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C19D-BFFD-31AB-0A52-E384A8C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9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75A5-2BB0-0621-5C5A-16E35E05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0741-87C8-613F-31F8-4538F6B23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2F963-8757-BB03-BB77-35B2EE708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0E9DD-1509-D490-C34B-CFEF3FF8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7C3FB-F656-C520-4AB6-F9BEAFDB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47708-71D9-230C-5923-16845ED9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205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1618-C5BF-E888-26D2-CBE9FC13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7CDA-6F1E-E440-D1A9-131C23BB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598F9-5327-908A-15CE-58394AEDE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40685-026E-D590-B248-9034F695D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0BD5A-97F4-E200-894B-99FC95127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80659-A8ED-3D34-DACD-8AAAB485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B0D5-53A5-B558-366C-04E0DCB3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C90FE-D903-81DD-DEC9-26F1052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468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C9AA-F042-11D1-9CD9-24B4767F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0C116-D039-486A-16AF-AB84F35B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9A988-F1CE-2C8D-76D9-FE83FE5E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BED9-CC68-4380-3DE8-2649DF31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97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08AE7-073A-B02D-C511-4F58FA8A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7EA39-7245-8B4C-12AF-7308C773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94812-95A3-B4ED-E2E6-DD42EFD0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17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7485-2976-6791-2EFF-3A602000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7112-EEF5-ADAC-CBED-5AD41AD7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B2E0A-1BEE-79C0-AD27-1C7E67A5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60C23-538A-69B3-B320-AFD41AC4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23F09-CA34-04AA-17A2-93C81B7E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DA42A-EF16-5DB8-D117-35F4A2DF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60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54CE-EB74-4369-BAA0-2516C985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9107F-4334-1D28-3ABC-8C2F5E8E2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244C6-5E6E-4365-4CE6-13209E99A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CA2BF-9E9B-E0B6-B4C4-07762F7A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7357C-4C96-0DDC-2B3D-3FE6D999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3CC8-F62F-152A-9D9E-90EA5EB6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8BC61-DA2E-5A8F-E482-E95FC661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D487A-BFE1-AA76-24F4-C504EAE3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55B1-7AB5-6963-42EA-E644BC80B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FFBA-6DF9-0677-5FCA-E2A2FAC59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E8CE-5C6D-1BA2-6DB9-E537E2E66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04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0.png"/><Relationship Id="rId2" Type="http://schemas.openxmlformats.org/officeDocument/2006/relationships/image" Target="../media/image16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17.png"/><Relationship Id="rId9" Type="http://schemas.openxmlformats.org/officeDocument/2006/relationships/image" Target="../media/image9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hidra-sre.org/" TargetMode="Externa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FB17BB-5171-0ED5-905F-B107F197A2B2}"/>
              </a:ext>
            </a:extLst>
          </p:cNvPr>
          <p:cNvSpPr/>
          <p:nvPr/>
        </p:nvSpPr>
        <p:spPr>
          <a:xfrm>
            <a:off x="1786700" y="560306"/>
            <a:ext cx="6179737" cy="19450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7DE913-8C89-76B8-D954-664AD139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77" y="940856"/>
            <a:ext cx="1431139" cy="14483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97D440-E913-FC4C-9C5C-E596CA82E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466" y="957394"/>
            <a:ext cx="706762" cy="687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5F52E5-B33C-AF6B-E4A3-F305F5BF2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440" y="887676"/>
            <a:ext cx="1411433" cy="14483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4B6D6-999F-5907-DEA3-8857AA5CC2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289"/>
          <a:stretch/>
        </p:blipFill>
        <p:spPr>
          <a:xfrm>
            <a:off x="6087128" y="940856"/>
            <a:ext cx="917873" cy="1134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99E26E-03A4-047B-E22D-EE52AA3DD5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86" r="23420"/>
          <a:stretch/>
        </p:blipFill>
        <p:spPr>
          <a:xfrm>
            <a:off x="6426691" y="1217855"/>
            <a:ext cx="1025611" cy="1134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C5A370-2A94-7B15-5C63-EE1A317A15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783"/>
          <a:stretch/>
        </p:blipFill>
        <p:spPr>
          <a:xfrm>
            <a:off x="6856472" y="1044545"/>
            <a:ext cx="976184" cy="1134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802D00-3005-C54B-A828-F4CF315C02CF}"/>
              </a:ext>
            </a:extLst>
          </p:cNvPr>
          <p:cNvSpPr txBox="1"/>
          <p:nvPr/>
        </p:nvSpPr>
        <p:spPr>
          <a:xfrm>
            <a:off x="1953737" y="568610"/>
            <a:ext cx="1721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Security Exam MCQ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3F5B02-404A-EAFF-BB97-AE5480EFF3B5}"/>
              </a:ext>
            </a:extLst>
          </p:cNvPr>
          <p:cNvSpPr txBox="1"/>
          <p:nvPr/>
        </p:nvSpPr>
        <p:spPr>
          <a:xfrm>
            <a:off x="4006410" y="560306"/>
            <a:ext cx="15711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MCG-GPT-BOT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770A3-C80B-EF9F-1C2C-CD02F338A735}"/>
              </a:ext>
            </a:extLst>
          </p:cNvPr>
          <p:cNvSpPr txBox="1"/>
          <p:nvPr/>
        </p:nvSpPr>
        <p:spPr>
          <a:xfrm>
            <a:off x="5959746" y="591084"/>
            <a:ext cx="1837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Answers + Correct %</a:t>
            </a:r>
            <a:r>
              <a:rPr lang="en-SG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6FA2210-0581-AD40-D9A6-78EC16887258}"/>
              </a:ext>
            </a:extLst>
          </p:cNvPr>
          <p:cNvSpPr/>
          <p:nvPr/>
        </p:nvSpPr>
        <p:spPr>
          <a:xfrm>
            <a:off x="3484882" y="1462114"/>
            <a:ext cx="494746" cy="2769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209FC53-53CB-3626-36C1-03FAA26622F8}"/>
              </a:ext>
            </a:extLst>
          </p:cNvPr>
          <p:cNvSpPr/>
          <p:nvPr/>
        </p:nvSpPr>
        <p:spPr>
          <a:xfrm>
            <a:off x="5542502" y="1462114"/>
            <a:ext cx="494746" cy="2769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7D70B-26CA-C3DB-FE10-1A1C73ABFDC0}"/>
              </a:ext>
            </a:extLst>
          </p:cNvPr>
          <p:cNvSpPr/>
          <p:nvPr/>
        </p:nvSpPr>
        <p:spPr>
          <a:xfrm>
            <a:off x="1786700" y="3438842"/>
            <a:ext cx="2712349" cy="2134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C847A-29C4-3148-D4C9-07E21A46F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566" y="3798547"/>
            <a:ext cx="336995" cy="3893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E97477-D43B-D323-2A83-45EE5F7173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035" y="4494369"/>
            <a:ext cx="377556" cy="431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212D16-C88A-1C82-F818-317CB38459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4231" y="3777307"/>
            <a:ext cx="420784" cy="4279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69504-2CFB-CC62-13B8-A8DDC39C9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934" y="4491545"/>
            <a:ext cx="392422" cy="414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4F38E3-5421-82E9-0E3A-657812E0BF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5324" y="5259564"/>
            <a:ext cx="602386" cy="2383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24FEE0-562F-1AFD-CDE2-64D6E3549F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5389" y="5211079"/>
            <a:ext cx="368991" cy="2972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A3AEFA-4063-CA3B-B81D-7882786A8C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20331" y="3881490"/>
            <a:ext cx="519772" cy="3305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4D61B8-FEE1-AE92-8BBD-7A59015C289A}"/>
              </a:ext>
            </a:extLst>
          </p:cNvPr>
          <p:cNvSpPr txBox="1"/>
          <p:nvPr/>
        </p:nvSpPr>
        <p:spPr>
          <a:xfrm>
            <a:off x="1786700" y="3507871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12C02F-DEC4-19A0-CFD9-664B5DDE7E7B}"/>
              </a:ext>
            </a:extLst>
          </p:cNvPr>
          <p:cNvSpPr txBox="1"/>
          <p:nvPr/>
        </p:nvSpPr>
        <p:spPr>
          <a:xfrm>
            <a:off x="2721884" y="3504417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CE43A7-7FF1-F3F8-A520-9844405968AA}"/>
              </a:ext>
            </a:extLst>
          </p:cNvPr>
          <p:cNvSpPr txBox="1"/>
          <p:nvPr/>
        </p:nvSpPr>
        <p:spPr>
          <a:xfrm>
            <a:off x="3672144" y="3483624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Markdown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9CC253-08BF-DEA8-5699-657CF81F4B64}"/>
              </a:ext>
            </a:extLst>
          </p:cNvPr>
          <p:cNvSpPr txBox="1"/>
          <p:nvPr/>
        </p:nvSpPr>
        <p:spPr>
          <a:xfrm>
            <a:off x="1795300" y="4210325"/>
            <a:ext cx="11226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D31A1E-7015-4DBF-CC77-62CF198FCD7C}"/>
              </a:ext>
            </a:extLst>
          </p:cNvPr>
          <p:cNvSpPr txBox="1"/>
          <p:nvPr/>
        </p:nvSpPr>
        <p:spPr>
          <a:xfrm>
            <a:off x="2764648" y="4235477"/>
            <a:ext cx="4553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AE686C-45FA-FE56-2881-4C9C77F1048D}"/>
              </a:ext>
            </a:extLst>
          </p:cNvPr>
          <p:cNvSpPr txBox="1"/>
          <p:nvPr/>
        </p:nvSpPr>
        <p:spPr>
          <a:xfrm>
            <a:off x="1823528" y="4963972"/>
            <a:ext cx="17273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CTF-D URL + login cookie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90DB3D-9D9A-0BF6-02EF-F5DAD31D3358}"/>
              </a:ext>
            </a:extLst>
          </p:cNvPr>
          <p:cNvSpPr txBox="1"/>
          <p:nvPr/>
        </p:nvSpPr>
        <p:spPr>
          <a:xfrm>
            <a:off x="1838707" y="3172916"/>
            <a:ext cx="264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Multi-choice question source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Picture 2" descr="Json file - Free ui icons">
            <a:extLst>
              <a:ext uri="{FF2B5EF4-FFF2-40B4-BE49-F238E27FC236}">
                <a16:creationId xmlns:a16="http://schemas.microsoft.com/office/drawing/2014/main" id="{EEE540C9-080B-79DF-DB24-C38BCBFCD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28" y="4436523"/>
            <a:ext cx="455312" cy="45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BAF682F-97DD-3D95-1ECD-6D2B2B8AFEFE}"/>
              </a:ext>
            </a:extLst>
          </p:cNvPr>
          <p:cNvSpPr txBox="1"/>
          <p:nvPr/>
        </p:nvSpPr>
        <p:spPr>
          <a:xfrm>
            <a:off x="3681539" y="4232362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format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9A507C-11F3-DBB0-E1E7-E4071D98067D}"/>
              </a:ext>
            </a:extLst>
          </p:cNvPr>
          <p:cNvSpPr txBox="1"/>
          <p:nvPr/>
        </p:nvSpPr>
        <p:spPr>
          <a:xfrm>
            <a:off x="3065020" y="4221548"/>
            <a:ext cx="707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 Without login)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C295DCA-7F66-EDD1-DF3A-E43A98F603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59057" y="5227548"/>
            <a:ext cx="346012" cy="27032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B3CBEAE-C4B3-89A5-5003-DD190FE8505E}"/>
              </a:ext>
            </a:extLst>
          </p:cNvPr>
          <p:cNvSpPr txBox="1"/>
          <p:nvPr/>
        </p:nvSpPr>
        <p:spPr>
          <a:xfrm>
            <a:off x="3491811" y="4949469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format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6CF97E-1FA5-2237-F54F-96C32276B28E}"/>
              </a:ext>
            </a:extLst>
          </p:cNvPr>
          <p:cNvSpPr/>
          <p:nvPr/>
        </p:nvSpPr>
        <p:spPr>
          <a:xfrm>
            <a:off x="4894955" y="3429000"/>
            <a:ext cx="161514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LLM-AI MCQ parser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93863E-90EE-AF43-0322-6C4DC446E7DD}"/>
              </a:ext>
            </a:extLst>
          </p:cNvPr>
          <p:cNvCxnSpPr>
            <a:cxnSpLocks/>
          </p:cNvCxnSpPr>
          <p:nvPr/>
        </p:nvCxnSpPr>
        <p:spPr>
          <a:xfrm>
            <a:off x="4519285" y="3638006"/>
            <a:ext cx="3710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112698D1-CC4F-71F3-6A74-93900046CC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02737" y="3263456"/>
            <a:ext cx="707880" cy="29994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C70378-A1EC-1F9A-FAC2-10D8711EC59C}"/>
              </a:ext>
            </a:extLst>
          </p:cNvPr>
          <p:cNvCxnSpPr>
            <a:cxnSpLocks/>
          </p:cNvCxnSpPr>
          <p:nvPr/>
        </p:nvCxnSpPr>
        <p:spPr>
          <a:xfrm>
            <a:off x="5190623" y="3846877"/>
            <a:ext cx="0" cy="297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3362132-0D95-5CB3-7AB8-0C24EFD6122E}"/>
              </a:ext>
            </a:extLst>
          </p:cNvPr>
          <p:cNvSpPr/>
          <p:nvPr/>
        </p:nvSpPr>
        <p:spPr>
          <a:xfrm>
            <a:off x="4894955" y="5130652"/>
            <a:ext cx="161514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LLM-AI MCQ Solver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84E8278-A0F5-9CC8-F265-7C7921FCEC1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72600" y="4154059"/>
            <a:ext cx="436045" cy="5690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6490F82-B19E-3EE1-AC06-43B598ED26AB}"/>
              </a:ext>
            </a:extLst>
          </p:cNvPr>
          <p:cNvSpPr txBox="1"/>
          <p:nvPr/>
        </p:nvSpPr>
        <p:spPr>
          <a:xfrm>
            <a:off x="5374661" y="4099850"/>
            <a:ext cx="1148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MCQ question back file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A956A8-BD14-2C86-A87A-4EEB3E0971B5}"/>
              </a:ext>
            </a:extLst>
          </p:cNvPr>
          <p:cNvCxnSpPr>
            <a:cxnSpLocks/>
          </p:cNvCxnSpPr>
          <p:nvPr/>
        </p:nvCxnSpPr>
        <p:spPr>
          <a:xfrm flipH="1">
            <a:off x="5190623" y="4738680"/>
            <a:ext cx="248" cy="391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856EB8F2-089A-DEC9-6FF7-3BFD75A1FD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02217" y="4905920"/>
            <a:ext cx="707880" cy="29994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12A10C3-5A80-505C-0D87-7893E904F726}"/>
              </a:ext>
            </a:extLst>
          </p:cNvPr>
          <p:cNvCxnSpPr>
            <a:cxnSpLocks/>
          </p:cNvCxnSpPr>
          <p:nvPr/>
        </p:nvCxnSpPr>
        <p:spPr>
          <a:xfrm>
            <a:off x="6510097" y="5339657"/>
            <a:ext cx="8092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37E2948A-5D57-FBAC-5083-1072E3885E6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56836" y="3156363"/>
            <a:ext cx="311636" cy="37200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9CCAB9A-A704-A8E4-037F-D4786D62B404}"/>
              </a:ext>
            </a:extLst>
          </p:cNvPr>
          <p:cNvSpPr txBox="1"/>
          <p:nvPr/>
        </p:nvSpPr>
        <p:spPr>
          <a:xfrm>
            <a:off x="7568472" y="3128833"/>
            <a:ext cx="106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</a:t>
            </a:r>
            <a:endParaRPr lang="en-SG" sz="1000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4C1819C-B372-3C79-E60C-B50B506BAF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289"/>
          <a:stretch/>
        </p:blipFill>
        <p:spPr>
          <a:xfrm>
            <a:off x="7319370" y="4869693"/>
            <a:ext cx="516620" cy="63862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D404A33-43CF-836A-E467-3BEF4569903A}"/>
              </a:ext>
            </a:extLst>
          </p:cNvPr>
          <p:cNvSpPr txBox="1"/>
          <p:nvPr/>
        </p:nvSpPr>
        <p:spPr>
          <a:xfrm>
            <a:off x="6957491" y="4259589"/>
            <a:ext cx="1284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MCQ answer file (with/without AI correctness rate )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4EB7297-56EF-8642-142A-10F4A203308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19413" y="3591597"/>
            <a:ext cx="1361090" cy="2967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E3C2300-FEA8-183D-04AA-BA6BF833582A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V="1">
            <a:off x="6996454" y="3342365"/>
            <a:ext cx="260382" cy="2492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1BADC09-DCFF-4441-63A2-65322AF161DD}"/>
              </a:ext>
            </a:extLst>
          </p:cNvPr>
          <p:cNvCxnSpPr>
            <a:cxnSpLocks/>
            <a:stCxn id="57" idx="1"/>
            <a:endCxn id="46" idx="3"/>
          </p:cNvCxnSpPr>
          <p:nvPr/>
        </p:nvCxnSpPr>
        <p:spPr>
          <a:xfrm rot="10800000" flipV="1">
            <a:off x="6510097" y="3739961"/>
            <a:ext cx="409316" cy="1315933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5DD8E4A-E462-4347-8AA1-2412FFFFFD2D}"/>
              </a:ext>
            </a:extLst>
          </p:cNvPr>
          <p:cNvCxnSpPr>
            <a:cxnSpLocks/>
            <a:stCxn id="57" idx="1"/>
            <a:endCxn id="36" idx="3"/>
          </p:cNvCxnSpPr>
          <p:nvPr/>
        </p:nvCxnSpPr>
        <p:spPr>
          <a:xfrm rot="10800000">
            <a:off x="6510617" y="3413432"/>
            <a:ext cx="408796" cy="3265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2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4747692" y="938999"/>
            <a:ext cx="1411068" cy="271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5035028" y="123826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5674987" y="1531050"/>
            <a:ext cx="1288112" cy="250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Config file loader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433" y="953327"/>
            <a:ext cx="324555" cy="372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5942730" y="684899"/>
            <a:ext cx="1629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 flipH="1">
            <a:off x="5413730" y="1650201"/>
            <a:ext cx="261257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4776958" y="2142878"/>
            <a:ext cx="1411070" cy="29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 source parser </a:t>
            </a:r>
            <a:endParaRPr lang="en-SG" sz="12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4631133" y="1799175"/>
            <a:ext cx="0" cy="16003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6188028" y="2207802"/>
            <a:ext cx="1364376" cy="1393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237" y="1414795"/>
            <a:ext cx="483274" cy="49401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3297384" y="1184361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4299803" y="3425696"/>
            <a:ext cx="1518781" cy="29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14D4B9-BBAC-2E95-0BA1-E127B540769B}"/>
              </a:ext>
            </a:extLst>
          </p:cNvPr>
          <p:cNvSpPr txBox="1"/>
          <p:nvPr/>
        </p:nvSpPr>
        <p:spPr>
          <a:xfrm>
            <a:off x="3985289" y="4752211"/>
            <a:ext cx="104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Standard MCQ result file.</a:t>
            </a:r>
            <a:endParaRPr lang="en-SG" sz="10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stCxn id="53" idx="1"/>
            <a:endCxn id="41" idx="3"/>
          </p:cNvCxnSpPr>
          <p:nvPr/>
        </p:nvCxnSpPr>
        <p:spPr>
          <a:xfrm flipH="1" flipV="1">
            <a:off x="3869511" y="1661802"/>
            <a:ext cx="473859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4631133" y="3767349"/>
            <a:ext cx="0" cy="32653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4295765" y="4111721"/>
            <a:ext cx="1503155" cy="32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649" y="3387250"/>
            <a:ext cx="324555" cy="372004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C0840E-779E-8411-4B5B-09BAC5F80EA9}"/>
              </a:ext>
            </a:extLst>
          </p:cNvPr>
          <p:cNvCxnSpPr>
            <a:cxnSpLocks/>
          </p:cNvCxnSpPr>
          <p:nvPr/>
        </p:nvCxnSpPr>
        <p:spPr>
          <a:xfrm>
            <a:off x="5326586" y="2437769"/>
            <a:ext cx="0" cy="98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6426842" y="3257636"/>
            <a:ext cx="10096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30709C-D9F5-6B28-41BB-FB5F3EC63CF4}"/>
              </a:ext>
            </a:extLst>
          </p:cNvPr>
          <p:cNvSpPr txBox="1"/>
          <p:nvPr/>
        </p:nvSpPr>
        <p:spPr>
          <a:xfrm>
            <a:off x="6329809" y="1820167"/>
            <a:ext cx="10623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 loading all MCQ source </a:t>
            </a:r>
            <a:endParaRPr lang="en-SG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E728EC-0FCA-B686-C480-BEE3F552D808}"/>
              </a:ext>
            </a:extLst>
          </p:cNvPr>
          <p:cNvCxnSpPr>
            <a:cxnSpLocks/>
          </p:cNvCxnSpPr>
          <p:nvPr/>
        </p:nvCxnSpPr>
        <p:spPr>
          <a:xfrm>
            <a:off x="1254182" y="883009"/>
            <a:ext cx="415353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2ACAAB-63A5-9DAB-C90B-7FF80A53F175}"/>
              </a:ext>
            </a:extLst>
          </p:cNvPr>
          <p:cNvSpPr txBox="1"/>
          <p:nvPr/>
        </p:nvSpPr>
        <p:spPr>
          <a:xfrm>
            <a:off x="1656922" y="753474"/>
            <a:ext cx="13657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control or function call flow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D9A140-EE7E-C661-2675-D2DAA7E34A64}"/>
              </a:ext>
            </a:extLst>
          </p:cNvPr>
          <p:cNvCxnSpPr>
            <a:cxnSpLocks/>
          </p:cNvCxnSpPr>
          <p:nvPr/>
        </p:nvCxnSpPr>
        <p:spPr>
          <a:xfrm>
            <a:off x="1240412" y="1434734"/>
            <a:ext cx="37177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5D5E78-5996-B8CB-F51A-8F59CF856985}"/>
              </a:ext>
            </a:extLst>
          </p:cNvPr>
          <p:cNvCxnSpPr>
            <a:cxnSpLocks/>
          </p:cNvCxnSpPr>
          <p:nvPr/>
        </p:nvCxnSpPr>
        <p:spPr>
          <a:xfrm flipH="1">
            <a:off x="1230469" y="1808488"/>
            <a:ext cx="3395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Left 45">
            <a:extLst>
              <a:ext uri="{FF2B5EF4-FFF2-40B4-BE49-F238E27FC236}">
                <a16:creationId xmlns:a16="http://schemas.microsoft.com/office/drawing/2014/main" id="{428FCABD-5C43-3250-AA8E-CF18B3EEB222}"/>
              </a:ext>
            </a:extLst>
          </p:cNvPr>
          <p:cNvSpPr/>
          <p:nvPr/>
        </p:nvSpPr>
        <p:spPr>
          <a:xfrm>
            <a:off x="1245844" y="1906232"/>
            <a:ext cx="371774" cy="853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09C2F2-B2F8-E595-C532-05201681678A}"/>
              </a:ext>
            </a:extLst>
          </p:cNvPr>
          <p:cNvSpPr txBox="1"/>
          <p:nvPr/>
        </p:nvSpPr>
        <p:spPr>
          <a:xfrm>
            <a:off x="1682432" y="1219290"/>
            <a:ext cx="17793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</a:t>
            </a:r>
          </a:p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Open 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DFA0C-D92F-D35A-F7F2-F8299D67F8E6}"/>
              </a:ext>
            </a:extLst>
          </p:cNvPr>
          <p:cNvSpPr txBox="1"/>
          <p:nvPr/>
        </p:nvSpPr>
        <p:spPr>
          <a:xfrm>
            <a:off x="1658149" y="1715676"/>
            <a:ext cx="14226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flow or file I/O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18194BF-3402-2543-D226-798227C072F7}"/>
              </a:ext>
            </a:extLst>
          </p:cNvPr>
          <p:cNvCxnSpPr>
            <a:cxnSpLocks/>
          </p:cNvCxnSpPr>
          <p:nvPr/>
        </p:nvCxnSpPr>
        <p:spPr>
          <a:xfrm rot="10800000">
            <a:off x="6199398" y="2437770"/>
            <a:ext cx="3426547" cy="1581133"/>
          </a:xfrm>
          <a:prstGeom prst="bentConnector3">
            <a:avLst>
              <a:gd name="adj1" fmla="val 6642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3FB662-A3A3-108D-C068-0F329347E919}"/>
              </a:ext>
            </a:extLst>
          </p:cNvPr>
          <p:cNvCxnSpPr>
            <a:cxnSpLocks/>
          </p:cNvCxnSpPr>
          <p:nvPr/>
        </p:nvCxnSpPr>
        <p:spPr>
          <a:xfrm>
            <a:off x="6675538" y="1304504"/>
            <a:ext cx="0" cy="222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E4438534-3B55-1D19-1208-0268FBB14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370" y="1541884"/>
            <a:ext cx="1100124" cy="2398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C837B5-9057-DC50-2AAE-C8071088C842}"/>
              </a:ext>
            </a:extLst>
          </p:cNvPr>
          <p:cNvCxnSpPr>
            <a:cxnSpLocks/>
          </p:cNvCxnSpPr>
          <p:nvPr/>
        </p:nvCxnSpPr>
        <p:spPr>
          <a:xfrm>
            <a:off x="5818585" y="123826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A478098-4FD1-9952-568E-B43AB0E942BC}"/>
              </a:ext>
            </a:extLst>
          </p:cNvPr>
          <p:cNvCxnSpPr>
            <a:cxnSpLocks/>
          </p:cNvCxnSpPr>
          <p:nvPr/>
        </p:nvCxnSpPr>
        <p:spPr>
          <a:xfrm>
            <a:off x="5047343" y="1825476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B74B99F-F0A2-9390-7F7E-C9565EB25F63}"/>
              </a:ext>
            </a:extLst>
          </p:cNvPr>
          <p:cNvSpPr/>
          <p:nvPr/>
        </p:nvSpPr>
        <p:spPr>
          <a:xfrm>
            <a:off x="7572337" y="1546650"/>
            <a:ext cx="2712349" cy="2134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1AFA705-4381-D813-AF12-6B21B2024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203" y="1906355"/>
            <a:ext cx="336995" cy="3893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C8452BFA-D8A2-3BD8-78EC-441A33CC0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672" y="2602177"/>
            <a:ext cx="377556" cy="43149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C0E6430-709F-3C79-6912-D08B5B07B3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9868" y="1885115"/>
            <a:ext cx="420784" cy="4279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8F9F871-8C8F-2B28-FB79-8D820A9877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3571" y="2599353"/>
            <a:ext cx="392422" cy="41437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76D1270C-C42C-A2F3-0CC4-3F87D5437E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0961" y="3367372"/>
            <a:ext cx="602386" cy="23830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9966C68-63EC-828E-1730-6C38FA69A3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1026" y="3318887"/>
            <a:ext cx="368991" cy="29724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77A0CF5-F4A9-2D24-33CA-D9A3CD6519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05968" y="1989298"/>
            <a:ext cx="519772" cy="330507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99B673F-F614-3323-CD47-4BC0D7CDA8D6}"/>
              </a:ext>
            </a:extLst>
          </p:cNvPr>
          <p:cNvSpPr txBox="1"/>
          <p:nvPr/>
        </p:nvSpPr>
        <p:spPr>
          <a:xfrm>
            <a:off x="7572337" y="1615679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8E391E-D4B9-0B9E-124E-E1604802D5AD}"/>
              </a:ext>
            </a:extLst>
          </p:cNvPr>
          <p:cNvSpPr txBox="1"/>
          <p:nvPr/>
        </p:nvSpPr>
        <p:spPr>
          <a:xfrm>
            <a:off x="8507521" y="1612225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00EE022-EC59-6E55-7112-F867665713D1}"/>
              </a:ext>
            </a:extLst>
          </p:cNvPr>
          <p:cNvSpPr txBox="1"/>
          <p:nvPr/>
        </p:nvSpPr>
        <p:spPr>
          <a:xfrm>
            <a:off x="9457781" y="1591432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Markdown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BD4CF23-1031-E88B-6986-327B24919F7E}"/>
              </a:ext>
            </a:extLst>
          </p:cNvPr>
          <p:cNvSpPr txBox="1"/>
          <p:nvPr/>
        </p:nvSpPr>
        <p:spPr>
          <a:xfrm>
            <a:off x="7580937" y="2318133"/>
            <a:ext cx="11226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EF323B-5A9C-7B52-D5F5-A292B04D629F}"/>
              </a:ext>
            </a:extLst>
          </p:cNvPr>
          <p:cNvSpPr txBox="1"/>
          <p:nvPr/>
        </p:nvSpPr>
        <p:spPr>
          <a:xfrm>
            <a:off x="8550285" y="2343285"/>
            <a:ext cx="4553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A0AD7F6-606E-0869-DB23-2CB544DE1D2A}"/>
              </a:ext>
            </a:extLst>
          </p:cNvPr>
          <p:cNvSpPr txBox="1"/>
          <p:nvPr/>
        </p:nvSpPr>
        <p:spPr>
          <a:xfrm>
            <a:off x="7609165" y="3071780"/>
            <a:ext cx="17273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CTF-D URL + login cookie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56ACF3-3FCE-07A6-40A2-960B4C2A6AF0}"/>
              </a:ext>
            </a:extLst>
          </p:cNvPr>
          <p:cNvSpPr txBox="1"/>
          <p:nvPr/>
        </p:nvSpPr>
        <p:spPr>
          <a:xfrm>
            <a:off x="7624344" y="1280724"/>
            <a:ext cx="264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Multi-choice question source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8" name="Picture 2" descr="Json file - Free ui icons">
            <a:extLst>
              <a:ext uri="{FF2B5EF4-FFF2-40B4-BE49-F238E27FC236}">
                <a16:creationId xmlns:a16="http://schemas.microsoft.com/office/drawing/2014/main" id="{C03762B4-6BE0-839C-8985-466781622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565" y="2544331"/>
            <a:ext cx="455312" cy="45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ABAB0266-EA14-7741-9929-9EE86F3DFA0F}"/>
              </a:ext>
            </a:extLst>
          </p:cNvPr>
          <p:cNvSpPr txBox="1"/>
          <p:nvPr/>
        </p:nvSpPr>
        <p:spPr>
          <a:xfrm>
            <a:off x="9467176" y="2340170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format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F62F30F-753F-1BCA-50C6-7DFFD580AE9F}"/>
              </a:ext>
            </a:extLst>
          </p:cNvPr>
          <p:cNvSpPr txBox="1"/>
          <p:nvPr/>
        </p:nvSpPr>
        <p:spPr>
          <a:xfrm>
            <a:off x="8850657" y="2329356"/>
            <a:ext cx="707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 Without login)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BF4C88A8-A15C-2342-311A-5285CFAAAA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44694" y="3335356"/>
            <a:ext cx="346012" cy="27032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AF46911D-300A-080C-4766-B0CEA55CCDAA}"/>
              </a:ext>
            </a:extLst>
          </p:cNvPr>
          <p:cNvSpPr txBox="1"/>
          <p:nvPr/>
        </p:nvSpPr>
        <p:spPr>
          <a:xfrm>
            <a:off x="9277448" y="3057277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format 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3D5C2CA-072D-40E0-2FF7-ADD2802510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76001" y="3826127"/>
            <a:ext cx="910358" cy="5355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4FCE785-F79A-3D4A-B215-7ADAEF869C94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9717699" y="3605678"/>
            <a:ext cx="1" cy="209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268C05BA-9F60-AB80-0983-D3073A639C5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58119" y="2658852"/>
            <a:ext cx="396531" cy="5174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8E30F876-B087-0F82-92C1-226584D7F9F5}"/>
              </a:ext>
            </a:extLst>
          </p:cNvPr>
          <p:cNvSpPr txBox="1"/>
          <p:nvPr/>
        </p:nvSpPr>
        <p:spPr>
          <a:xfrm>
            <a:off x="5515551" y="2577999"/>
            <a:ext cx="114810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MCQ question back file</a:t>
            </a:r>
            <a:endParaRPr lang="en-SG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BC76B1C-3AC1-AF8B-0C4D-EE0E10A3073E}"/>
              </a:ext>
            </a:extLst>
          </p:cNvPr>
          <p:cNvCxnSpPr>
            <a:cxnSpLocks/>
            <a:stCxn id="95" idx="1"/>
            <a:endCxn id="49" idx="3"/>
          </p:cNvCxnSpPr>
          <p:nvPr/>
        </p:nvCxnSpPr>
        <p:spPr>
          <a:xfrm flipH="1">
            <a:off x="5818584" y="3573252"/>
            <a:ext cx="366065" cy="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971B9B8C-ACF1-0D4A-FED5-6F29C3456516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76289"/>
          <a:stretch/>
        </p:blipFill>
        <p:spPr>
          <a:xfrm>
            <a:off x="4952931" y="4708514"/>
            <a:ext cx="394367" cy="48750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C56066E-CCF0-68B2-A527-7B447F01A707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5150114" y="4438337"/>
            <a:ext cx="1" cy="270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CA94F8E-22E0-6083-6063-52B32FB6DCEA}"/>
              </a:ext>
            </a:extLst>
          </p:cNvPr>
          <p:cNvSpPr/>
          <p:nvPr/>
        </p:nvSpPr>
        <p:spPr>
          <a:xfrm>
            <a:off x="5789352" y="4715543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MCQ-GPT-Robot data manager </a:t>
            </a:r>
            <a:endParaRPr lang="en-SG" sz="1200" b="1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969618C-108A-1506-49B8-1F0F52228585}"/>
              </a:ext>
            </a:extLst>
          </p:cNvPr>
          <p:cNvCxnSpPr>
            <a:cxnSpLocks/>
            <a:stCxn id="117" idx="3"/>
            <a:endCxn id="121" idx="1"/>
          </p:cNvCxnSpPr>
          <p:nvPr/>
        </p:nvCxnSpPr>
        <p:spPr>
          <a:xfrm flipV="1">
            <a:off x="5347298" y="4889002"/>
            <a:ext cx="44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FECCAAB-DC92-0CC8-CCF5-82F78B53FDD9}"/>
              </a:ext>
            </a:extLst>
          </p:cNvPr>
          <p:cNvCxnSpPr>
            <a:cxnSpLocks/>
          </p:cNvCxnSpPr>
          <p:nvPr/>
        </p:nvCxnSpPr>
        <p:spPr>
          <a:xfrm>
            <a:off x="6089602" y="2448938"/>
            <a:ext cx="0" cy="2266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or: Elbow 1026">
            <a:extLst>
              <a:ext uri="{FF2B5EF4-FFF2-40B4-BE49-F238E27FC236}">
                <a16:creationId xmlns:a16="http://schemas.microsoft.com/office/drawing/2014/main" id="{DE2FCE88-48EF-E194-11D9-6220C4D22C77}"/>
              </a:ext>
            </a:extLst>
          </p:cNvPr>
          <p:cNvCxnSpPr>
            <a:stCxn id="92" idx="3"/>
            <a:endCxn id="121" idx="0"/>
          </p:cNvCxnSpPr>
          <p:nvPr/>
        </p:nvCxnSpPr>
        <p:spPr>
          <a:xfrm>
            <a:off x="5798920" y="4275029"/>
            <a:ext cx="695967" cy="44051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8C2C7F6C-9AD5-C79C-3F78-597AB67BB04F}"/>
              </a:ext>
            </a:extLst>
          </p:cNvPr>
          <p:cNvCxnSpPr>
            <a:cxnSpLocks/>
            <a:endCxn id="1029" idx="2"/>
          </p:cNvCxnSpPr>
          <p:nvPr/>
        </p:nvCxnSpPr>
        <p:spPr>
          <a:xfrm>
            <a:off x="7218654" y="4874860"/>
            <a:ext cx="12406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Cylinder 1028">
            <a:extLst>
              <a:ext uri="{FF2B5EF4-FFF2-40B4-BE49-F238E27FC236}">
                <a16:creationId xmlns:a16="http://schemas.microsoft.com/office/drawing/2014/main" id="{8FED740E-238C-35BD-898C-D2C9820842A3}"/>
              </a:ext>
            </a:extLst>
          </p:cNvPr>
          <p:cNvSpPr/>
          <p:nvPr/>
        </p:nvSpPr>
        <p:spPr>
          <a:xfrm>
            <a:off x="8459258" y="4694373"/>
            <a:ext cx="868907" cy="40011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 DB</a:t>
            </a:r>
            <a:endParaRPr lang="en-SG" sz="1200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D76D359F-22CA-E89B-B5AC-65AF54B5FD50}"/>
              </a:ext>
            </a:extLst>
          </p:cNvPr>
          <p:cNvSpPr txBox="1"/>
          <p:nvPr/>
        </p:nvSpPr>
        <p:spPr>
          <a:xfrm>
            <a:off x="7448509" y="4431445"/>
            <a:ext cx="1009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Archive result to the result DB</a:t>
            </a:r>
            <a:endParaRPr lang="en-SG" sz="1000" dirty="0"/>
          </a:p>
        </p:txBody>
      </p:sp>
      <p:cxnSp>
        <p:nvCxnSpPr>
          <p:cNvPr id="1033" name="Connector: Elbow 1032">
            <a:extLst>
              <a:ext uri="{FF2B5EF4-FFF2-40B4-BE49-F238E27FC236}">
                <a16:creationId xmlns:a16="http://schemas.microsoft.com/office/drawing/2014/main" id="{627F0230-AFE6-50A6-3194-E11FAD872565}"/>
              </a:ext>
            </a:extLst>
          </p:cNvPr>
          <p:cNvCxnSpPr>
            <a:stCxn id="41" idx="2"/>
            <a:endCxn id="3" idx="1"/>
          </p:cNvCxnSpPr>
          <p:nvPr/>
        </p:nvCxnSpPr>
        <p:spPr>
          <a:xfrm rot="16200000" flipH="1">
            <a:off x="4011330" y="1525352"/>
            <a:ext cx="382173" cy="114908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7136428F-BC15-128F-D508-7B4F6FE85F6E}"/>
              </a:ext>
            </a:extLst>
          </p:cNvPr>
          <p:cNvCxnSpPr>
            <a:cxnSpLocks/>
            <a:stCxn id="41" idx="2"/>
            <a:endCxn id="92" idx="1"/>
          </p:cNvCxnSpPr>
          <p:nvPr/>
        </p:nvCxnSpPr>
        <p:spPr>
          <a:xfrm rot="16200000" flipH="1">
            <a:off x="2778709" y="2757972"/>
            <a:ext cx="2366221" cy="667891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0CAAC8CA-D7F3-EEE7-D229-2F736DC0ED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34612" y="4139830"/>
            <a:ext cx="2037359" cy="12712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43" name="Picture 1042">
            <a:extLst>
              <a:ext uri="{FF2B5EF4-FFF2-40B4-BE49-F238E27FC236}">
                <a16:creationId xmlns:a16="http://schemas.microsoft.com/office/drawing/2014/main" id="{F560E858-9C09-1A51-F7B1-1156367DC4C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26576" y="2476718"/>
            <a:ext cx="2045395" cy="12885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3D775C8-B1F2-7557-E7BC-A44E07F550E1}"/>
              </a:ext>
            </a:extLst>
          </p:cNvPr>
          <p:cNvSpPr/>
          <p:nvPr/>
        </p:nvSpPr>
        <p:spPr>
          <a:xfrm>
            <a:off x="4003200" y="684899"/>
            <a:ext cx="3475552" cy="46913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A2E1D6CD-7E7D-4922-81EF-1FEF2136BE20}"/>
              </a:ext>
            </a:extLst>
          </p:cNvPr>
          <p:cNvSpPr txBox="1"/>
          <p:nvPr/>
        </p:nvSpPr>
        <p:spPr>
          <a:xfrm>
            <a:off x="1128563" y="2154551"/>
            <a:ext cx="172288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User Interface </a:t>
            </a:r>
            <a:endParaRPr lang="en-SG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8DA41D3-53BC-7B7F-79D4-D416D8D121E9}"/>
              </a:ext>
            </a:extLst>
          </p:cNvPr>
          <p:cNvSpPr txBox="1"/>
          <p:nvPr/>
        </p:nvSpPr>
        <p:spPr>
          <a:xfrm>
            <a:off x="1163709" y="3826651"/>
            <a:ext cx="20089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Command line User  interface </a:t>
            </a:r>
            <a:endParaRPr lang="en-SG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BB8AAD24-693E-847A-C747-8148E183E240}"/>
              </a:ext>
            </a:extLst>
          </p:cNvPr>
          <p:cNvCxnSpPr>
            <a:stCxn id="1044" idx="1"/>
          </p:cNvCxnSpPr>
          <p:nvPr/>
        </p:nvCxnSpPr>
        <p:spPr>
          <a:xfrm flipH="1">
            <a:off x="3297384" y="3030582"/>
            <a:ext cx="70581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250A38C5-A00A-310F-2ED8-50AB4B6DF7F6}"/>
              </a:ext>
            </a:extLst>
          </p:cNvPr>
          <p:cNvCxnSpPr/>
          <p:nvPr/>
        </p:nvCxnSpPr>
        <p:spPr>
          <a:xfrm flipH="1">
            <a:off x="3271971" y="4829211"/>
            <a:ext cx="70581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E05F3B7A-752C-AC50-28C0-C1799547033F}"/>
              </a:ext>
            </a:extLst>
          </p:cNvPr>
          <p:cNvCxnSpPr>
            <a:cxnSpLocks/>
          </p:cNvCxnSpPr>
          <p:nvPr/>
        </p:nvCxnSpPr>
        <p:spPr>
          <a:xfrm>
            <a:off x="1258343" y="1030923"/>
            <a:ext cx="40988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E0449EF3-CF60-6A6D-AA55-B8711DA646B3}"/>
              </a:ext>
            </a:extLst>
          </p:cNvPr>
          <p:cNvSpPr txBox="1"/>
          <p:nvPr/>
        </p:nvSpPr>
        <p:spPr>
          <a:xfrm>
            <a:off x="7801457" y="575651"/>
            <a:ext cx="2693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Workflow </a:t>
            </a:r>
            <a:endParaRPr lang="en-SG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102EF1A3-402D-E864-5E55-3849BD5DE719}"/>
              </a:ext>
            </a:extLst>
          </p:cNvPr>
          <p:cNvSpPr/>
          <p:nvPr/>
        </p:nvSpPr>
        <p:spPr>
          <a:xfrm>
            <a:off x="1012335" y="520803"/>
            <a:ext cx="9521404" cy="501583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2348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04E3555-ACD8-2EA8-9FEF-51059474E4F7}"/>
              </a:ext>
            </a:extLst>
          </p:cNvPr>
          <p:cNvSpPr/>
          <p:nvPr/>
        </p:nvSpPr>
        <p:spPr>
          <a:xfrm>
            <a:off x="539496" y="685800"/>
            <a:ext cx="8092440" cy="541506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CCA856-066D-EEA1-47AE-AEBD81F1F3B1}"/>
              </a:ext>
            </a:extLst>
          </p:cNvPr>
          <p:cNvSpPr/>
          <p:nvPr/>
        </p:nvSpPr>
        <p:spPr>
          <a:xfrm>
            <a:off x="5239265" y="1292729"/>
            <a:ext cx="3180834" cy="24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2763682" y="1126090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3312698" y="147300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2763683" y="1806777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91" y="1126090"/>
            <a:ext cx="324555" cy="37200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4ED5EDF-97B5-A948-AFF1-50426CFE3050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297742" y="1348429"/>
            <a:ext cx="437362" cy="736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4320014" y="757133"/>
            <a:ext cx="11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>
            <a:off x="3312698" y="215369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2763683" y="2457314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Search MCQ source and load questions</a:t>
            </a:r>
            <a:endParaRPr lang="en-SG" sz="1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2D0F6D-1FD0-6273-3ADB-DEF005C33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249" y="1652435"/>
            <a:ext cx="424573" cy="4905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D2356-CE3C-FBB6-3FC8-26B1974E8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869" y="2457314"/>
            <a:ext cx="469332" cy="5363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EAAC3-9719-3E77-9D4B-6160B41F1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025" y="1631194"/>
            <a:ext cx="493484" cy="5018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733978-6AFB-DEB7-E44A-45A3D4A5A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9683" y="2458367"/>
            <a:ext cx="469333" cy="495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7C6FDE-566F-28B3-9276-48D50823F3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9759" y="3235904"/>
            <a:ext cx="678634" cy="2684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5A519A-8221-D735-A411-18BC1849F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6981" y="3168893"/>
            <a:ext cx="469333" cy="3780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71726D-1747-9369-2E38-FBF6B3B03F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3124" y="1735378"/>
            <a:ext cx="640985" cy="4075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3EE384-ED70-6EAA-4C8C-7B433FA8124A}"/>
              </a:ext>
            </a:extLst>
          </p:cNvPr>
          <p:cNvSpPr txBox="1"/>
          <p:nvPr/>
        </p:nvSpPr>
        <p:spPr>
          <a:xfrm>
            <a:off x="5329494" y="1361759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846861-4ADF-6F56-3968-4074309336F0}"/>
              </a:ext>
            </a:extLst>
          </p:cNvPr>
          <p:cNvSpPr txBox="1"/>
          <p:nvPr/>
        </p:nvSpPr>
        <p:spPr>
          <a:xfrm>
            <a:off x="6264678" y="1358305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5BD7A7-EE71-6D35-630A-E971B7D80359}"/>
              </a:ext>
            </a:extLst>
          </p:cNvPr>
          <p:cNvSpPr txBox="1"/>
          <p:nvPr/>
        </p:nvSpPr>
        <p:spPr>
          <a:xfrm>
            <a:off x="7214938" y="1337512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Markdown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B1CD6C-4286-79E9-F734-1E3204A99075}"/>
              </a:ext>
            </a:extLst>
          </p:cNvPr>
          <p:cNvSpPr txBox="1"/>
          <p:nvPr/>
        </p:nvSpPr>
        <p:spPr>
          <a:xfrm>
            <a:off x="5381500" y="2184199"/>
            <a:ext cx="11226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42B13-7033-282B-08C1-E31150EA11FA}"/>
              </a:ext>
            </a:extLst>
          </p:cNvPr>
          <p:cNvSpPr txBox="1"/>
          <p:nvPr/>
        </p:nvSpPr>
        <p:spPr>
          <a:xfrm>
            <a:off x="6352497" y="2208051"/>
            <a:ext cx="4553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B9F9E9-51E7-092D-7642-6C5292CA3936}"/>
              </a:ext>
            </a:extLst>
          </p:cNvPr>
          <p:cNvSpPr txBox="1"/>
          <p:nvPr/>
        </p:nvSpPr>
        <p:spPr>
          <a:xfrm>
            <a:off x="6779167" y="3116080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CTF-D </a:t>
            </a:r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login cookie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63DFD8-F1B6-1314-6A00-F6DF36F4C3B4}"/>
              </a:ext>
            </a:extLst>
          </p:cNvPr>
          <p:cNvSpPr txBox="1"/>
          <p:nvPr/>
        </p:nvSpPr>
        <p:spPr>
          <a:xfrm>
            <a:off x="6123898" y="3198783"/>
            <a:ext cx="3689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3312698" y="29397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7DB9A-4F2D-6881-4E3F-9727AA07A474}"/>
              </a:ext>
            </a:extLst>
          </p:cNvPr>
          <p:cNvSpPr/>
          <p:nvPr/>
        </p:nvSpPr>
        <p:spPr>
          <a:xfrm>
            <a:off x="2763682" y="3282847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parser [ </a:t>
            </a:r>
            <a:r>
              <a:rPr lang="en-US" sz="1200" b="1" dirty="0" err="1"/>
              <a:t>langchain</a:t>
            </a:r>
            <a:r>
              <a:rPr lang="en-US" sz="1200" b="1" dirty="0"/>
              <a:t> + MCQ- prompt ]</a:t>
            </a:r>
            <a:endParaRPr lang="en-SG" sz="1200" b="1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4232641" y="2664692"/>
            <a:ext cx="959217" cy="888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7D2CF-23DD-9274-E06D-957FFE34978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446005" y="2238447"/>
            <a:ext cx="1378058" cy="10444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323" y="1897698"/>
            <a:ext cx="666682" cy="681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800010" y="1601143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1013E-DA89-A8CB-1CBF-EB5C274AE95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372732" y="3524087"/>
            <a:ext cx="39095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0D64DE-A008-4005-2579-CBA4284AAE01}"/>
              </a:ext>
            </a:extLst>
          </p:cNvPr>
          <p:cNvCxnSpPr>
            <a:cxnSpLocks/>
          </p:cNvCxnSpPr>
          <p:nvPr/>
        </p:nvCxnSpPr>
        <p:spPr>
          <a:xfrm>
            <a:off x="4174753" y="3765326"/>
            <a:ext cx="0" cy="24586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1447384" y="3298744"/>
            <a:ext cx="925348" cy="46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14D4B9-BBAC-2E95-0BA1-E127B540769B}"/>
              </a:ext>
            </a:extLst>
          </p:cNvPr>
          <p:cNvSpPr txBox="1"/>
          <p:nvPr/>
        </p:nvSpPr>
        <p:spPr>
          <a:xfrm>
            <a:off x="4432090" y="4389716"/>
            <a:ext cx="1229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Standard MCQ data/file.</a:t>
            </a:r>
            <a:endParaRPr lang="en-SG" sz="10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480975" y="2444204"/>
            <a:ext cx="429083" cy="8545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3312698" y="3804760"/>
            <a:ext cx="0" cy="10382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2646164" y="4868879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 [ OpenAI + scenario prompt ]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66" y="4197762"/>
            <a:ext cx="324555" cy="37200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BF6E1E-B73D-A86C-1B1E-C09A7A899787}"/>
              </a:ext>
            </a:extLst>
          </p:cNvPr>
          <p:cNvCxnSpPr>
            <a:stCxn id="49" idx="2"/>
          </p:cNvCxnSpPr>
          <p:nvPr/>
        </p:nvCxnSpPr>
        <p:spPr>
          <a:xfrm>
            <a:off x="1910058" y="3765325"/>
            <a:ext cx="914005" cy="1077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C0840E-779E-8411-4B5B-09BAC5F80EA9}"/>
              </a:ext>
            </a:extLst>
          </p:cNvPr>
          <p:cNvCxnSpPr>
            <a:cxnSpLocks/>
          </p:cNvCxnSpPr>
          <p:nvPr/>
        </p:nvCxnSpPr>
        <p:spPr>
          <a:xfrm>
            <a:off x="4174753" y="4368586"/>
            <a:ext cx="0" cy="4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446D7EF0-99E5-A53F-7F30-4FA4BC92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60" y="4448008"/>
            <a:ext cx="277032" cy="317533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2237230" y="3818890"/>
            <a:ext cx="120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09472F2-5E30-D6E1-2045-228ABB7C9100}"/>
              </a:ext>
            </a:extLst>
          </p:cNvPr>
          <p:cNvCxnSpPr>
            <a:stCxn id="92" idx="1"/>
            <a:endCxn id="41" idx="2"/>
          </p:cNvCxnSpPr>
          <p:nvPr/>
        </p:nvCxnSpPr>
        <p:spPr>
          <a:xfrm rot="10800000">
            <a:off x="1112664" y="2579195"/>
            <a:ext cx="1533500" cy="253092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430709C-D9F5-6B28-41BB-FB5F3EC63CF4}"/>
              </a:ext>
            </a:extLst>
          </p:cNvPr>
          <p:cNvSpPr txBox="1"/>
          <p:nvPr/>
        </p:nvSpPr>
        <p:spPr>
          <a:xfrm>
            <a:off x="4222160" y="2196360"/>
            <a:ext cx="10623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 loading all MCQ source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B3E714-8E06-B1D1-8D4F-3568AA8E5CA9}"/>
              </a:ext>
            </a:extLst>
          </p:cNvPr>
          <p:cNvSpPr txBox="1"/>
          <p:nvPr/>
        </p:nvSpPr>
        <p:spPr>
          <a:xfrm>
            <a:off x="5730535" y="1026699"/>
            <a:ext cx="2131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Multi-choice question source set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4FCE785-F79A-3D4A-B215-7ADAEF869C94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3625566" y="5351358"/>
            <a:ext cx="1" cy="28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169FDFC8-A949-F3AB-9FD2-DEAAEF4B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18" y="5647835"/>
            <a:ext cx="324555" cy="37200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83D68D1E-609A-9103-4779-BB3D4034F587}"/>
              </a:ext>
            </a:extLst>
          </p:cNvPr>
          <p:cNvSpPr txBox="1"/>
          <p:nvPr/>
        </p:nvSpPr>
        <p:spPr>
          <a:xfrm>
            <a:off x="3743084" y="5710726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Result files.</a:t>
            </a:r>
            <a:endParaRPr lang="en-SG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ABD8C-5AC0-90DC-F6D2-CEB4B3BD5A38}"/>
              </a:ext>
            </a:extLst>
          </p:cNvPr>
          <p:cNvSpPr/>
          <p:nvPr/>
        </p:nvSpPr>
        <p:spPr>
          <a:xfrm>
            <a:off x="3839833" y="4024975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MCQ-GPT-Bot data manager 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E728EC-0FCA-B686-C480-BEE3F552D808}"/>
              </a:ext>
            </a:extLst>
          </p:cNvPr>
          <p:cNvCxnSpPr>
            <a:cxnSpLocks/>
          </p:cNvCxnSpPr>
          <p:nvPr/>
        </p:nvCxnSpPr>
        <p:spPr>
          <a:xfrm>
            <a:off x="6426091" y="4906282"/>
            <a:ext cx="415353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2ACAAB-63A5-9DAB-C90B-7FF80A53F175}"/>
              </a:ext>
            </a:extLst>
          </p:cNvPr>
          <p:cNvSpPr txBox="1"/>
          <p:nvPr/>
        </p:nvSpPr>
        <p:spPr>
          <a:xfrm>
            <a:off x="6852543" y="4703035"/>
            <a:ext cx="17793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control/function call flow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D9A140-EE7E-C661-2675-D2DAA7E34A64}"/>
              </a:ext>
            </a:extLst>
          </p:cNvPr>
          <p:cNvCxnSpPr>
            <a:cxnSpLocks/>
          </p:cNvCxnSpPr>
          <p:nvPr/>
        </p:nvCxnSpPr>
        <p:spPr>
          <a:xfrm>
            <a:off x="6436034" y="5384295"/>
            <a:ext cx="37177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5D5E78-5996-B8CB-F51A-8F59CF856985}"/>
              </a:ext>
            </a:extLst>
          </p:cNvPr>
          <p:cNvCxnSpPr>
            <a:cxnSpLocks/>
          </p:cNvCxnSpPr>
          <p:nvPr/>
        </p:nvCxnSpPr>
        <p:spPr>
          <a:xfrm flipH="1">
            <a:off x="6426091" y="5758049"/>
            <a:ext cx="3395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Left 45">
            <a:extLst>
              <a:ext uri="{FF2B5EF4-FFF2-40B4-BE49-F238E27FC236}">
                <a16:creationId xmlns:a16="http://schemas.microsoft.com/office/drawing/2014/main" id="{428FCABD-5C43-3250-AA8E-CF18B3EEB222}"/>
              </a:ext>
            </a:extLst>
          </p:cNvPr>
          <p:cNvSpPr/>
          <p:nvPr/>
        </p:nvSpPr>
        <p:spPr>
          <a:xfrm>
            <a:off x="6441466" y="5855793"/>
            <a:ext cx="371774" cy="853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09C2F2-B2F8-E595-C532-05201681678A}"/>
              </a:ext>
            </a:extLst>
          </p:cNvPr>
          <p:cNvSpPr txBox="1"/>
          <p:nvPr/>
        </p:nvSpPr>
        <p:spPr>
          <a:xfrm>
            <a:off x="6865158" y="5168851"/>
            <a:ext cx="17793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communication with Open 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DFA0C-D92F-D35A-F7F2-F8299D67F8E6}"/>
              </a:ext>
            </a:extLst>
          </p:cNvPr>
          <p:cNvSpPr txBox="1"/>
          <p:nvPr/>
        </p:nvSpPr>
        <p:spPr>
          <a:xfrm>
            <a:off x="6865157" y="5716075"/>
            <a:ext cx="17793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flow or file I/O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Json file - Free ui icons">
            <a:extLst>
              <a:ext uri="{FF2B5EF4-FFF2-40B4-BE49-F238E27FC236}">
                <a16:creationId xmlns:a16="http://schemas.microsoft.com/office/drawing/2014/main" id="{16548107-C65D-7F47-4074-637C620A8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426" y="2378782"/>
            <a:ext cx="597516" cy="59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A6BDE8-5473-B638-3C53-540B1A435430}"/>
              </a:ext>
            </a:extLst>
          </p:cNvPr>
          <p:cNvSpPr txBox="1"/>
          <p:nvPr/>
        </p:nvSpPr>
        <p:spPr>
          <a:xfrm>
            <a:off x="7195104" y="2198331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format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D6406-DCFB-B1A7-5C8C-A4F0C032512C}"/>
              </a:ext>
            </a:extLst>
          </p:cNvPr>
          <p:cNvSpPr txBox="1"/>
          <p:nvPr/>
        </p:nvSpPr>
        <p:spPr>
          <a:xfrm>
            <a:off x="6580153" y="2194379"/>
            <a:ext cx="707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 Without login)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BE940F-1256-AA2C-415C-29A1A435C3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08690" y="3193032"/>
            <a:ext cx="469334" cy="3666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FB917D-38B5-0A05-1DFA-795700893175}"/>
              </a:ext>
            </a:extLst>
          </p:cNvPr>
          <p:cNvSpPr txBox="1"/>
          <p:nvPr/>
        </p:nvSpPr>
        <p:spPr>
          <a:xfrm>
            <a:off x="7619784" y="2980760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format 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3D5C2CA-072D-40E0-2FF7-ADD2802510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88178" y="3849498"/>
            <a:ext cx="910358" cy="5355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AF327B-7D13-26AF-4B67-A4BAFFB213AD}"/>
              </a:ext>
            </a:extLst>
          </p:cNvPr>
          <p:cNvCxnSpPr>
            <a:cxnSpLocks/>
            <a:stCxn id="18" idx="2"/>
            <a:endCxn id="39" idx="0"/>
          </p:cNvCxnSpPr>
          <p:nvPr/>
        </p:nvCxnSpPr>
        <p:spPr>
          <a:xfrm>
            <a:off x="7943357" y="3559699"/>
            <a:ext cx="0" cy="28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18194BF-3402-2543-D226-798227C072F7}"/>
              </a:ext>
            </a:extLst>
          </p:cNvPr>
          <p:cNvCxnSpPr>
            <a:cxnSpLocks/>
          </p:cNvCxnSpPr>
          <p:nvPr/>
        </p:nvCxnSpPr>
        <p:spPr>
          <a:xfrm rot="10800000">
            <a:off x="4232644" y="2884968"/>
            <a:ext cx="3212809" cy="976271"/>
          </a:xfrm>
          <a:prstGeom prst="bentConnector3">
            <a:avLst>
              <a:gd name="adj1" fmla="val 737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50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D2062C47-B74E-78E2-8DC3-D467EFCC1A5E}"/>
              </a:ext>
            </a:extLst>
          </p:cNvPr>
          <p:cNvSpPr/>
          <p:nvPr/>
        </p:nvSpPr>
        <p:spPr>
          <a:xfrm>
            <a:off x="5353457" y="3825516"/>
            <a:ext cx="1145024" cy="24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8CA7B9-DD2A-D94B-4BCE-DE49100D2997}"/>
              </a:ext>
            </a:extLst>
          </p:cNvPr>
          <p:cNvSpPr txBox="1"/>
          <p:nvPr/>
        </p:nvSpPr>
        <p:spPr>
          <a:xfrm>
            <a:off x="5338376" y="3449243"/>
            <a:ext cx="11751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Pwn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-Tools bank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2855122" y="440290"/>
            <a:ext cx="1500496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PWN-GPT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3404138" y="78720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2855122" y="1120977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931" y="440290"/>
            <a:ext cx="324555" cy="37200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4ED5EDF-97B5-A948-AFF1-50426CFE3050}"/>
              </a:ext>
            </a:extLst>
          </p:cNvPr>
          <p:cNvCxnSpPr>
            <a:stCxn id="7" idx="2"/>
          </p:cNvCxnSpPr>
          <p:nvPr/>
        </p:nvCxnSpPr>
        <p:spPr>
          <a:xfrm rot="5400000">
            <a:off x="4519185" y="663952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4539368" y="89949"/>
            <a:ext cx="11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>
            <a:off x="3404138" y="146789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2855123" y="1771514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 and CTF-</a:t>
            </a:r>
            <a:r>
              <a:rPr lang="en-US" sz="1200" b="1" dirty="0" err="1"/>
              <a:t>Pwn</a:t>
            </a:r>
            <a:r>
              <a:rPr lang="en-US" sz="1200" b="1" dirty="0"/>
              <a:t> question</a:t>
            </a:r>
            <a:endParaRPr lang="en-SG" sz="12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3404138" y="22539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7DB9A-4F2D-6881-4E3F-9727AA07A474}"/>
              </a:ext>
            </a:extLst>
          </p:cNvPr>
          <p:cNvSpPr/>
          <p:nvPr/>
        </p:nvSpPr>
        <p:spPr>
          <a:xfrm>
            <a:off x="2855122" y="2597047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parser [ </a:t>
            </a:r>
            <a:r>
              <a:rPr lang="en-US" sz="1200" b="1" dirty="0" err="1"/>
              <a:t>langchain</a:t>
            </a:r>
            <a:r>
              <a:rPr lang="en-US" sz="1200" b="1" dirty="0"/>
              <a:t> + Ret2GPT]</a:t>
            </a:r>
            <a:endParaRPr lang="en-SG" sz="1200" b="1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4302375" y="1960229"/>
            <a:ext cx="788067" cy="1534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7D2CF-23DD-9274-E06D-957FFE34978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537445" y="1552647"/>
            <a:ext cx="1378058" cy="10444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63" y="1211898"/>
            <a:ext cx="666682" cy="681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891450" y="915343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1013E-DA89-A8CB-1CBF-EB5C274AE95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464172" y="2838287"/>
            <a:ext cx="39095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1538824" y="2612944"/>
            <a:ext cx="925348" cy="46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72415" y="1758404"/>
            <a:ext cx="429083" cy="8545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3404138" y="3118960"/>
            <a:ext cx="0" cy="5999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2737603" y="3765188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 [ OpenAI + scenario prompt ]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092" y="3255952"/>
            <a:ext cx="324555" cy="37200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BF6E1E-B73D-A86C-1B1E-C09A7A899787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001498" y="3079525"/>
            <a:ext cx="1011400" cy="61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1713209" y="3164955"/>
            <a:ext cx="826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09472F2-5E30-D6E1-2045-228ABB7C9100}"/>
              </a:ext>
            </a:extLst>
          </p:cNvPr>
          <p:cNvCxnSpPr>
            <a:stCxn id="92" idx="1"/>
            <a:endCxn id="41" idx="2"/>
          </p:cNvCxnSpPr>
          <p:nvPr/>
        </p:nvCxnSpPr>
        <p:spPr>
          <a:xfrm rot="10800000">
            <a:off x="1204105" y="1893396"/>
            <a:ext cx="1533499" cy="211303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3417BE-E4A9-52E2-2F05-B6DBE539BC1C}"/>
              </a:ext>
            </a:extLst>
          </p:cNvPr>
          <p:cNvCxnSpPr>
            <a:cxnSpLocks/>
          </p:cNvCxnSpPr>
          <p:nvPr/>
        </p:nvCxnSpPr>
        <p:spPr>
          <a:xfrm>
            <a:off x="3404138" y="4247667"/>
            <a:ext cx="0" cy="3270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F1FDFD8-7326-4129-0CEB-5958BB18947C}"/>
              </a:ext>
            </a:extLst>
          </p:cNvPr>
          <p:cNvSpPr/>
          <p:nvPr/>
        </p:nvSpPr>
        <p:spPr>
          <a:xfrm>
            <a:off x="2769576" y="4591753"/>
            <a:ext cx="1461357" cy="32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Command executer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6CE269-511B-1599-3445-67343C4DAEE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30933" y="4279392"/>
            <a:ext cx="1145025" cy="475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C67AA64-A34D-D690-C43F-B2943BA82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4035833"/>
            <a:ext cx="572798" cy="42366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ECA290-7587-1AE7-C261-231949C60BBB}"/>
              </a:ext>
            </a:extLst>
          </p:cNvPr>
          <p:cNvSpPr txBox="1"/>
          <p:nvPr/>
        </p:nvSpPr>
        <p:spPr>
          <a:xfrm>
            <a:off x="5375958" y="3758834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Py-pwntools</a:t>
            </a:r>
            <a:endParaRPr lang="en-SG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6F7811-09C2-3C00-DD95-5645C605523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30933" y="4755286"/>
            <a:ext cx="1145025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BB253CDE-B525-5A0C-185E-A1ADC8494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4615177"/>
            <a:ext cx="572798" cy="42366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45C04D2-4E33-8199-5278-C315AC68B9CB}"/>
              </a:ext>
            </a:extLst>
          </p:cNvPr>
          <p:cNvSpPr txBox="1"/>
          <p:nvPr/>
        </p:nvSpPr>
        <p:spPr>
          <a:xfrm>
            <a:off x="5457248" y="4375082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GDB</a:t>
            </a:r>
            <a:endParaRPr lang="en-SG" sz="12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711D87-4ADC-4E28-11E8-FEF71DE495A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30933" y="4755286"/>
            <a:ext cx="1145025" cy="4899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4DC37941-CC8F-3313-E6E9-5FCE28C8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5194521"/>
            <a:ext cx="572798" cy="4236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A0C0BF0-54C5-3FF2-1563-0DBBB7106A1A}"/>
              </a:ext>
            </a:extLst>
          </p:cNvPr>
          <p:cNvSpPr txBox="1"/>
          <p:nvPr/>
        </p:nvSpPr>
        <p:spPr>
          <a:xfrm>
            <a:off x="5375958" y="4980583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0" dirty="0" err="1">
                <a:effectLst/>
                <a:latin typeface="Times New Roman" panose="02020603050405020304" pitchFamily="18" charset="0"/>
                <a:hlinkClick r:id="rId5"/>
              </a:rPr>
              <a:t>Ghidra</a:t>
            </a:r>
            <a:endParaRPr lang="en-SG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D2E2F0-5DDC-AF2B-4A5E-83A5B469D543}"/>
              </a:ext>
            </a:extLst>
          </p:cNvPr>
          <p:cNvCxnSpPr>
            <a:cxnSpLocks/>
          </p:cNvCxnSpPr>
          <p:nvPr/>
        </p:nvCxnSpPr>
        <p:spPr>
          <a:xfrm>
            <a:off x="4241414" y="4787011"/>
            <a:ext cx="1112042" cy="106620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EC296EE-FFF8-FB81-1ED5-5218D15EB1F6}"/>
              </a:ext>
            </a:extLst>
          </p:cNvPr>
          <p:cNvSpPr txBox="1"/>
          <p:nvPr/>
        </p:nvSpPr>
        <p:spPr>
          <a:xfrm>
            <a:off x="5453129" y="5556044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radare2</a:t>
            </a:r>
            <a:endParaRPr lang="en-SG" sz="12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E2090A3-5564-807E-BFAA-622C5211D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5796974"/>
            <a:ext cx="572798" cy="423667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1B8CAB-E4EF-74DF-6A18-352FCC988397}"/>
              </a:ext>
            </a:extLst>
          </p:cNvPr>
          <p:cNvCxnSpPr>
            <a:cxnSpLocks/>
          </p:cNvCxnSpPr>
          <p:nvPr/>
        </p:nvCxnSpPr>
        <p:spPr>
          <a:xfrm flipH="1">
            <a:off x="4266193" y="6008807"/>
            <a:ext cx="1087263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630CD24-8F6E-FD3D-3EA1-BE90AAA46A4E}"/>
              </a:ext>
            </a:extLst>
          </p:cNvPr>
          <p:cNvSpPr/>
          <p:nvPr/>
        </p:nvSpPr>
        <p:spPr>
          <a:xfrm>
            <a:off x="2539929" y="5588314"/>
            <a:ext cx="1677084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Result analyzer [</a:t>
            </a:r>
            <a:r>
              <a:rPr lang="en-US" sz="1200" b="1" dirty="0" err="1"/>
              <a:t>langchain</a:t>
            </a:r>
            <a:r>
              <a:rPr lang="en-US" sz="1200" b="1" dirty="0"/>
              <a:t> + prompt] </a:t>
            </a:r>
            <a:endParaRPr lang="en-SG" sz="1200" b="1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60A32B5-DE4E-1A28-1812-B6B03B9FE5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73376" y="3086079"/>
            <a:ext cx="3903870" cy="1550295"/>
          </a:xfrm>
          <a:prstGeom prst="bentConnector3">
            <a:avLst>
              <a:gd name="adj1" fmla="val 305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1124A4-8337-AC29-B4BE-E29E214FA3BC}"/>
              </a:ext>
            </a:extLst>
          </p:cNvPr>
          <p:cNvCxnSpPr>
            <a:cxnSpLocks/>
          </p:cNvCxnSpPr>
          <p:nvPr/>
        </p:nvCxnSpPr>
        <p:spPr>
          <a:xfrm>
            <a:off x="3136408" y="4263981"/>
            <a:ext cx="0" cy="129206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9F04DD-E147-5682-21BB-1D59C70976D8}"/>
              </a:ext>
            </a:extLst>
          </p:cNvPr>
          <p:cNvCxnSpPr>
            <a:cxnSpLocks/>
          </p:cNvCxnSpPr>
          <p:nvPr/>
        </p:nvCxnSpPr>
        <p:spPr>
          <a:xfrm>
            <a:off x="3378471" y="6057108"/>
            <a:ext cx="0" cy="3270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B8442164-E5E5-AC2B-8168-85544F33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52" y="6365372"/>
            <a:ext cx="324555" cy="37200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60CAE57-2C87-15FE-85AF-DB819CEBA9AE}"/>
              </a:ext>
            </a:extLst>
          </p:cNvPr>
          <p:cNvSpPr txBox="1"/>
          <p:nvPr/>
        </p:nvSpPr>
        <p:spPr>
          <a:xfrm>
            <a:off x="3584018" y="6428263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Possible Flag</a:t>
            </a:r>
            <a:endParaRPr lang="en-SG" sz="1000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A1975AF-A717-D692-2681-FBC5CF00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78" y="1808360"/>
            <a:ext cx="324555" cy="37200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D8534C0-0BF1-937B-D379-2440DB614414}"/>
              </a:ext>
            </a:extLst>
          </p:cNvPr>
          <p:cNvSpPr txBox="1"/>
          <p:nvPr/>
        </p:nvSpPr>
        <p:spPr>
          <a:xfrm>
            <a:off x="4976208" y="1575035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and file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20279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E5E9E1-3E1B-3F92-7020-1B6D434B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75" y="830424"/>
            <a:ext cx="2601834" cy="265469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39BC5-8247-F751-33A2-EBD6903B2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508" y="803829"/>
            <a:ext cx="2754832" cy="268128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D73AC-34CA-144A-2957-DBA095A01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885" y="904454"/>
            <a:ext cx="1833590" cy="17224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98D5B4-7256-AF65-0DE3-4B0D6D744A6C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5390465" y="3485117"/>
            <a:ext cx="459" cy="2919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BA7C9E4-0E92-4408-81F4-C99B2758696D}"/>
              </a:ext>
            </a:extLst>
          </p:cNvPr>
          <p:cNvSpPr/>
          <p:nvPr/>
        </p:nvSpPr>
        <p:spPr>
          <a:xfrm>
            <a:off x="4684930" y="3777098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MCQ-GPT Bot</a:t>
            </a:r>
            <a:endParaRPr lang="en-SG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2DC72-091B-7883-A325-79DC3CE98565}"/>
              </a:ext>
            </a:extLst>
          </p:cNvPr>
          <p:cNvSpPr txBox="1"/>
          <p:nvPr/>
        </p:nvSpPr>
        <p:spPr>
          <a:xfrm>
            <a:off x="1409847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file or URL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5C82E-346F-5312-90D5-1696020C6D29}"/>
              </a:ext>
            </a:extLst>
          </p:cNvPr>
          <p:cNvSpPr txBox="1"/>
          <p:nvPr/>
        </p:nvSpPr>
        <p:spPr>
          <a:xfrm>
            <a:off x="4780935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E4351C-F44D-9E36-59F2-5BD3D58F3321}"/>
              </a:ext>
            </a:extLst>
          </p:cNvPr>
          <p:cNvSpPr txBox="1"/>
          <p:nvPr/>
        </p:nvSpPr>
        <p:spPr>
          <a:xfrm>
            <a:off x="7636555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9A162F-8FCD-C12A-CF05-2721888840C9}"/>
              </a:ext>
            </a:extLst>
          </p:cNvPr>
          <p:cNvCxnSpPr>
            <a:cxnSpLocks/>
          </p:cNvCxnSpPr>
          <p:nvPr/>
        </p:nvCxnSpPr>
        <p:spPr>
          <a:xfrm>
            <a:off x="5390465" y="4259577"/>
            <a:ext cx="0" cy="248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7CAF11-F159-292B-CE44-5B26BE2034EF}"/>
              </a:ext>
            </a:extLst>
          </p:cNvPr>
          <p:cNvSpPr txBox="1"/>
          <p:nvPr/>
        </p:nvSpPr>
        <p:spPr>
          <a:xfrm>
            <a:off x="3415372" y="4551558"/>
            <a:ext cx="6405284" cy="178510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Question: You perform a scan of your company’s network and discover that TCP port 123 is open. What services by default run on TCP port 123?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A. Telnet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B. POP3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C. Network Time Protocol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D. DNS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Answer: C</a:t>
            </a:r>
          </a:p>
          <a:p>
            <a:r>
              <a:rPr lang="en-US" sz="1100" b="1" dirty="0" err="1">
                <a:solidFill>
                  <a:schemeClr val="bg1"/>
                </a:solidFill>
              </a:rPr>
              <a:t>AiAns:C</a:t>
            </a:r>
            <a:endParaRPr lang="en-US" sz="1100" b="1" dirty="0">
              <a:solidFill>
                <a:schemeClr val="bg1"/>
              </a:solidFill>
            </a:endParaRPr>
          </a:p>
          <a:p>
            <a:endParaRPr lang="en-US" sz="1100" b="1" dirty="0">
              <a:solidFill>
                <a:schemeClr val="bg1"/>
              </a:solidFill>
            </a:endParaRPr>
          </a:p>
          <a:p>
            <a:r>
              <a:rPr lang="en-US" sz="1100" b="1" dirty="0">
                <a:solidFill>
                  <a:schemeClr val="bg1"/>
                </a:solidFill>
              </a:rPr>
              <a:t>AI Answer compare (correct / total) : 19 / 23 Correctness rate : 0.8260869565217391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854675-5201-7830-5DC2-FF5F570E4AA7}"/>
              </a:ext>
            </a:extLst>
          </p:cNvPr>
          <p:cNvSpPr txBox="1"/>
          <p:nvPr/>
        </p:nvSpPr>
        <p:spPr>
          <a:xfrm>
            <a:off x="3377052" y="4252776"/>
            <a:ext cx="20134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question bank: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FE198-9058-F5D9-1E6C-49CB41FF61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394"/>
          <a:stretch/>
        </p:blipFill>
        <p:spPr>
          <a:xfrm>
            <a:off x="9140525" y="904454"/>
            <a:ext cx="2300093" cy="1133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4C7E34-894D-16C3-3695-5D45771DB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7141" y="2157770"/>
            <a:ext cx="2278527" cy="12346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CA1785-31CC-B8C8-56C0-BA1E01C4E5D9}"/>
              </a:ext>
            </a:extLst>
          </p:cNvPr>
          <p:cNvSpPr/>
          <p:nvPr/>
        </p:nvSpPr>
        <p:spPr>
          <a:xfrm>
            <a:off x="7138219" y="830424"/>
            <a:ext cx="4426939" cy="27117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5BA2B6-2B97-7426-ED6C-A2D678A2D937}"/>
              </a:ext>
            </a:extLst>
          </p:cNvPr>
          <p:cNvCxnSpPr>
            <a:stCxn id="5" idx="2"/>
            <a:endCxn id="18" idx="1"/>
          </p:cNvCxnSpPr>
          <p:nvPr/>
        </p:nvCxnSpPr>
        <p:spPr>
          <a:xfrm rot="16200000" flipH="1">
            <a:off x="3240201" y="2573608"/>
            <a:ext cx="533221" cy="23562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2E51328-0637-79DD-AABA-7E7974C29CBC}"/>
              </a:ext>
            </a:extLst>
          </p:cNvPr>
          <p:cNvCxnSpPr>
            <a:cxnSpLocks/>
            <a:stCxn id="14" idx="2"/>
            <a:endCxn id="18" idx="3"/>
          </p:cNvCxnSpPr>
          <p:nvPr/>
        </p:nvCxnSpPr>
        <p:spPr>
          <a:xfrm rot="5400000">
            <a:off x="7485765" y="2152413"/>
            <a:ext cx="476161" cy="325568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05261C9-E991-754B-49D7-B80630EB2288}"/>
              </a:ext>
            </a:extLst>
          </p:cNvPr>
          <p:cNvSpPr txBox="1"/>
          <p:nvPr/>
        </p:nvSpPr>
        <p:spPr>
          <a:xfrm>
            <a:off x="7195104" y="2198331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format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33CDE-98FD-D5F6-6824-28D97F0F1E0B}"/>
              </a:ext>
            </a:extLst>
          </p:cNvPr>
          <p:cNvSpPr txBox="1"/>
          <p:nvPr/>
        </p:nvSpPr>
        <p:spPr>
          <a:xfrm>
            <a:off x="7233408" y="2758525"/>
            <a:ext cx="14415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Txt, CSV, markdown or Json</a:t>
            </a:r>
          </a:p>
        </p:txBody>
      </p:sp>
    </p:spTree>
    <p:extLst>
      <p:ext uri="{BB962C8B-B14F-4D97-AF65-F5344CB8AC3E}">
        <p14:creationId xmlns:p14="http://schemas.microsoft.com/office/powerpoint/2010/main" val="323173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409</Words>
  <Application>Microsoft Office PowerPoint</Application>
  <PresentationFormat>Widescreen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26</cp:revision>
  <dcterms:created xsi:type="dcterms:W3CDTF">2023-08-13T12:26:48Z</dcterms:created>
  <dcterms:modified xsi:type="dcterms:W3CDTF">2024-04-27T01:39:14Z</dcterms:modified>
</cp:coreProperties>
</file>