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17BB-5171-0ED5-905F-B107F197A2B2}"/>
              </a:ext>
            </a:extLst>
          </p:cNvPr>
          <p:cNvSpPr/>
          <p:nvPr/>
        </p:nvSpPr>
        <p:spPr>
          <a:xfrm>
            <a:off x="1786700" y="560306"/>
            <a:ext cx="6179737" cy="19450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DE913-8C89-76B8-D954-664AD13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77" y="940856"/>
            <a:ext cx="1431139" cy="1448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7D440-E913-FC4C-9C5C-E596CA8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66" y="957394"/>
            <a:ext cx="706762" cy="68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F52E5-B33C-AF6B-E4A3-F305F5BF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40" y="887676"/>
            <a:ext cx="1411433" cy="1448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B6D6-999F-5907-DEA3-8857AA5CC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6087128" y="940856"/>
            <a:ext cx="917873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9E26E-03A4-047B-E22D-EE52AA3D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6" r="23420"/>
          <a:stretch/>
        </p:blipFill>
        <p:spPr>
          <a:xfrm>
            <a:off x="6426691" y="1217855"/>
            <a:ext cx="1025611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5A370-2A94-7B15-5C63-EE1A317A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83"/>
          <a:stretch/>
        </p:blipFill>
        <p:spPr>
          <a:xfrm>
            <a:off x="6856472" y="1044545"/>
            <a:ext cx="976184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802D00-3005-C54B-A828-F4CF315C02CF}"/>
              </a:ext>
            </a:extLst>
          </p:cNvPr>
          <p:cNvSpPr txBox="1"/>
          <p:nvPr/>
        </p:nvSpPr>
        <p:spPr>
          <a:xfrm>
            <a:off x="1953737" y="568610"/>
            <a:ext cx="1721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Security Exam MCQ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5B02-404A-EAFF-BB97-AE5480EFF3B5}"/>
              </a:ext>
            </a:extLst>
          </p:cNvPr>
          <p:cNvSpPr txBox="1"/>
          <p:nvPr/>
        </p:nvSpPr>
        <p:spPr>
          <a:xfrm>
            <a:off x="4006410" y="560306"/>
            <a:ext cx="157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MCG-GPT-BOT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70A3-C80B-EF9F-1C2C-CD02F338A735}"/>
              </a:ext>
            </a:extLst>
          </p:cNvPr>
          <p:cNvSpPr txBox="1"/>
          <p:nvPr/>
        </p:nvSpPr>
        <p:spPr>
          <a:xfrm>
            <a:off x="5959746" y="591084"/>
            <a:ext cx="1837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Answers + Correct %</a:t>
            </a:r>
            <a:r>
              <a:rPr lang="en-SG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FA2210-0581-AD40-D9A6-78EC16887258}"/>
              </a:ext>
            </a:extLst>
          </p:cNvPr>
          <p:cNvSpPr/>
          <p:nvPr/>
        </p:nvSpPr>
        <p:spPr>
          <a:xfrm>
            <a:off x="3484882" y="1462114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9FC53-53CB-3626-36C1-03FAA26622F8}"/>
              </a:ext>
            </a:extLst>
          </p:cNvPr>
          <p:cNvSpPr/>
          <p:nvPr/>
        </p:nvSpPr>
        <p:spPr>
          <a:xfrm>
            <a:off x="5542502" y="1462114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D70B-26CA-C3DB-FE10-1A1C73ABFDC0}"/>
              </a:ext>
            </a:extLst>
          </p:cNvPr>
          <p:cNvSpPr/>
          <p:nvPr/>
        </p:nvSpPr>
        <p:spPr>
          <a:xfrm>
            <a:off x="1786700" y="3438842"/>
            <a:ext cx="2712349" cy="213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847A-29C4-3148-D4C9-07E21A46F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66" y="3798547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97477-D43B-D323-2A83-45EE5F717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035" y="4494369"/>
            <a:ext cx="377556" cy="431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12D16-C88A-1C82-F818-317CB3845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231" y="3777307"/>
            <a:ext cx="420784" cy="42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504-2CFB-CC62-13B8-A8DDC39C9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934" y="4491545"/>
            <a:ext cx="392422" cy="414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4F38E3-5421-82E9-0E3A-657812E0B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5324" y="5259564"/>
            <a:ext cx="602386" cy="238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24FEE0-562F-1AFD-CDE2-64D6E3549F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5389" y="5211079"/>
            <a:ext cx="368991" cy="2972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A3AEFA-4063-CA3B-B81D-7882786A8C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331" y="3881490"/>
            <a:ext cx="519772" cy="330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4D61B8-FEE1-AE92-8BBD-7A59015C289A}"/>
              </a:ext>
            </a:extLst>
          </p:cNvPr>
          <p:cNvSpPr txBox="1"/>
          <p:nvPr/>
        </p:nvSpPr>
        <p:spPr>
          <a:xfrm>
            <a:off x="1786700" y="3507871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2C02F-DEC4-19A0-CFD9-664B5DDE7E7B}"/>
              </a:ext>
            </a:extLst>
          </p:cNvPr>
          <p:cNvSpPr txBox="1"/>
          <p:nvPr/>
        </p:nvSpPr>
        <p:spPr>
          <a:xfrm>
            <a:off x="2721884" y="3504417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E43A7-7FF1-F3F8-A520-9844405968AA}"/>
              </a:ext>
            </a:extLst>
          </p:cNvPr>
          <p:cNvSpPr txBox="1"/>
          <p:nvPr/>
        </p:nvSpPr>
        <p:spPr>
          <a:xfrm>
            <a:off x="3672144" y="3483624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CC253-08BF-DEA8-5699-657CF81F4B64}"/>
              </a:ext>
            </a:extLst>
          </p:cNvPr>
          <p:cNvSpPr txBox="1"/>
          <p:nvPr/>
        </p:nvSpPr>
        <p:spPr>
          <a:xfrm>
            <a:off x="1795300" y="4210325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31A1E-7015-4DBF-CC77-62CF198FCD7C}"/>
              </a:ext>
            </a:extLst>
          </p:cNvPr>
          <p:cNvSpPr txBox="1"/>
          <p:nvPr/>
        </p:nvSpPr>
        <p:spPr>
          <a:xfrm>
            <a:off x="2764648" y="4235477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E686C-45FA-FE56-2881-4C9C77F1048D}"/>
              </a:ext>
            </a:extLst>
          </p:cNvPr>
          <p:cNvSpPr txBox="1"/>
          <p:nvPr/>
        </p:nvSpPr>
        <p:spPr>
          <a:xfrm>
            <a:off x="1823528" y="4963972"/>
            <a:ext cx="1727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URL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90DB3D-9D9A-0BF6-02EF-F5DAD31D3358}"/>
              </a:ext>
            </a:extLst>
          </p:cNvPr>
          <p:cNvSpPr txBox="1"/>
          <p:nvPr/>
        </p:nvSpPr>
        <p:spPr>
          <a:xfrm>
            <a:off x="1838707" y="3172916"/>
            <a:ext cx="264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Multi-choice question source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2" descr="Json file - Free ui icons">
            <a:extLst>
              <a:ext uri="{FF2B5EF4-FFF2-40B4-BE49-F238E27FC236}">
                <a16:creationId xmlns:a16="http://schemas.microsoft.com/office/drawing/2014/main" id="{EEE540C9-080B-79DF-DB24-C38BCBF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8" y="4436523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AF682F-97DD-3D95-1ECD-6D2B2B8AFEFE}"/>
              </a:ext>
            </a:extLst>
          </p:cNvPr>
          <p:cNvSpPr txBox="1"/>
          <p:nvPr/>
        </p:nvSpPr>
        <p:spPr>
          <a:xfrm>
            <a:off x="3681539" y="4232362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A507C-11F3-DBB0-E1E7-E4071D98067D}"/>
              </a:ext>
            </a:extLst>
          </p:cNvPr>
          <p:cNvSpPr txBox="1"/>
          <p:nvPr/>
        </p:nvSpPr>
        <p:spPr>
          <a:xfrm>
            <a:off x="3065020" y="4221548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295DCA-7F66-EDD1-DF3A-E43A98F603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9057" y="5227548"/>
            <a:ext cx="346012" cy="2703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3CBEAE-C4B3-89A5-5003-DD190FE8505E}"/>
              </a:ext>
            </a:extLst>
          </p:cNvPr>
          <p:cNvSpPr txBox="1"/>
          <p:nvPr/>
        </p:nvSpPr>
        <p:spPr>
          <a:xfrm>
            <a:off x="3491811" y="4949469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6CF97E-1FA5-2237-F54F-96C32276B28E}"/>
              </a:ext>
            </a:extLst>
          </p:cNvPr>
          <p:cNvSpPr/>
          <p:nvPr/>
        </p:nvSpPr>
        <p:spPr>
          <a:xfrm>
            <a:off x="4894955" y="3429000"/>
            <a:ext cx="161514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LLM-AI MCQ parser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93863E-90EE-AF43-0322-6C4DC446E7DD}"/>
              </a:ext>
            </a:extLst>
          </p:cNvPr>
          <p:cNvCxnSpPr>
            <a:cxnSpLocks/>
          </p:cNvCxnSpPr>
          <p:nvPr/>
        </p:nvCxnSpPr>
        <p:spPr>
          <a:xfrm>
            <a:off x="4519285" y="3638006"/>
            <a:ext cx="37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12698D1-CC4F-71F3-6A74-93900046CC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737" y="3263456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C70378-A1EC-1F9A-FAC2-10D8711EC59C}"/>
              </a:ext>
            </a:extLst>
          </p:cNvPr>
          <p:cNvCxnSpPr>
            <a:cxnSpLocks/>
          </p:cNvCxnSpPr>
          <p:nvPr/>
        </p:nvCxnSpPr>
        <p:spPr>
          <a:xfrm>
            <a:off x="5190623" y="3846877"/>
            <a:ext cx="0" cy="297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362132-0D95-5CB3-7AB8-0C24EFD6122E}"/>
              </a:ext>
            </a:extLst>
          </p:cNvPr>
          <p:cNvSpPr/>
          <p:nvPr/>
        </p:nvSpPr>
        <p:spPr>
          <a:xfrm>
            <a:off x="4894955" y="5130652"/>
            <a:ext cx="161514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LLM-AI MCQ Solver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84E8278-A0F5-9CC8-F265-7C7921FCEC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2600" y="4154059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490F82-B19E-3EE1-AC06-43B598ED26AB}"/>
              </a:ext>
            </a:extLst>
          </p:cNvPr>
          <p:cNvSpPr txBox="1"/>
          <p:nvPr/>
        </p:nvSpPr>
        <p:spPr>
          <a:xfrm>
            <a:off x="5374661" y="4099850"/>
            <a:ext cx="1148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MCQ question back file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956A8-BD14-2C86-A87A-4EEB3E0971B5}"/>
              </a:ext>
            </a:extLst>
          </p:cNvPr>
          <p:cNvCxnSpPr>
            <a:cxnSpLocks/>
          </p:cNvCxnSpPr>
          <p:nvPr/>
        </p:nvCxnSpPr>
        <p:spPr>
          <a:xfrm flipH="1">
            <a:off x="5190623" y="4738680"/>
            <a:ext cx="248" cy="39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56EB8F2-089A-DEC9-6FF7-3BFD75A1FD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217" y="4905920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2A10C3-5A80-505C-0D87-7893E904F726}"/>
              </a:ext>
            </a:extLst>
          </p:cNvPr>
          <p:cNvCxnSpPr>
            <a:cxnSpLocks/>
          </p:cNvCxnSpPr>
          <p:nvPr/>
        </p:nvCxnSpPr>
        <p:spPr>
          <a:xfrm>
            <a:off x="6510097" y="5339657"/>
            <a:ext cx="8092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2948A-5D57-FBAC-5083-1072E3885E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6836" y="3156363"/>
            <a:ext cx="311636" cy="3720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CCAB9A-A704-A8E4-037F-D4786D62B404}"/>
              </a:ext>
            </a:extLst>
          </p:cNvPr>
          <p:cNvSpPr txBox="1"/>
          <p:nvPr/>
        </p:nvSpPr>
        <p:spPr>
          <a:xfrm>
            <a:off x="7568472" y="3128833"/>
            <a:ext cx="10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</a:t>
            </a:r>
            <a:endParaRPr lang="en-SG" sz="10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4C1819C-B372-3C79-E60C-B50B506BA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7319370" y="4869693"/>
            <a:ext cx="516620" cy="6386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404A33-43CF-836A-E467-3BEF4569903A}"/>
              </a:ext>
            </a:extLst>
          </p:cNvPr>
          <p:cNvSpPr txBox="1"/>
          <p:nvPr/>
        </p:nvSpPr>
        <p:spPr>
          <a:xfrm>
            <a:off x="6957491" y="4259589"/>
            <a:ext cx="1284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MCQ answer file (with/without AI correctness rate )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EB7297-56EF-8642-142A-10F4A20330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19413" y="3591597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E3C2300-FEA8-183D-04AA-BA6BF833582A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6996454" y="3342365"/>
            <a:ext cx="260382" cy="2492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1BADC09-DCFF-4441-63A2-65322AF161DD}"/>
              </a:ext>
            </a:extLst>
          </p:cNvPr>
          <p:cNvCxnSpPr>
            <a:cxnSpLocks/>
            <a:stCxn id="57" idx="1"/>
            <a:endCxn id="46" idx="3"/>
          </p:cNvCxnSpPr>
          <p:nvPr/>
        </p:nvCxnSpPr>
        <p:spPr>
          <a:xfrm rot="10800000" flipV="1">
            <a:off x="6510097" y="3739961"/>
            <a:ext cx="409316" cy="131593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5DD8E4A-E462-4347-8AA1-2412FFFFFD2D}"/>
              </a:ext>
            </a:extLst>
          </p:cNvPr>
          <p:cNvCxnSpPr>
            <a:cxnSpLocks/>
            <a:stCxn id="57" idx="1"/>
            <a:endCxn id="36" idx="3"/>
          </p:cNvCxnSpPr>
          <p:nvPr/>
        </p:nvCxnSpPr>
        <p:spPr>
          <a:xfrm rot="10800000">
            <a:off x="6510617" y="3413432"/>
            <a:ext cx="408796" cy="326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18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318083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BE940F-1256-AA2C-415C-29A1A435C3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690" y="3193032"/>
            <a:ext cx="469334" cy="36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FB917D-38B5-0A05-1DFA-795700893175}"/>
              </a:ext>
            </a:extLst>
          </p:cNvPr>
          <p:cNvSpPr txBox="1"/>
          <p:nvPr/>
        </p:nvSpPr>
        <p:spPr>
          <a:xfrm>
            <a:off x="7619784" y="298076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8178" y="3849498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F327B-7D13-26AF-4B67-A4BAFFB213AD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7943357" y="3559699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4232644" y="2884968"/>
            <a:ext cx="3212809" cy="976271"/>
          </a:xfrm>
          <a:prstGeom prst="bentConnector3">
            <a:avLst>
              <a:gd name="adj1" fmla="val 737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308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24</cp:revision>
  <dcterms:created xsi:type="dcterms:W3CDTF">2023-08-13T12:26:48Z</dcterms:created>
  <dcterms:modified xsi:type="dcterms:W3CDTF">2024-04-25T09:39:14Z</dcterms:modified>
</cp:coreProperties>
</file>