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A4DF-B49D-9555-A3DD-F1CBFE0DB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29CA2-7111-5082-90F4-02BEC7B0D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C3359-C354-CACB-0760-2D7E9EE6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94B29-99FB-DA50-4184-5FB2A571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EC538-F5F0-DF19-8AD1-B5D8155D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55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9355-8D41-CEA1-2350-47AEA74D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867CA-9BB5-3A35-793F-213852B2F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7FB92-95AC-E6BF-4E4E-160E9096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3F104-ABC3-E08D-55AA-B3FE7056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50B3C-2E3C-7316-9D2C-9CAF6623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12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3DD6E-A6E2-9EB3-CC93-89BBC0D3A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6E3FB-0834-0229-0BB6-79486C09C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C231A-1E23-4341-C6BF-05931248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B32D-BE40-FD21-DCA5-C6752D7E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841F-07D3-2B9A-BF4C-AF641588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146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1227-175E-26CF-78DF-93EE145A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20A6D-5473-643F-A921-A7D52B67E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23854-6100-2D2B-B586-1366ABB8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78370-A913-FCC0-FB9A-BC8A3CD7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7F596-61A5-0273-0479-8025AFB9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22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FCDA-9CE7-3896-FDD1-423BC44D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151CA-40A2-D0FF-AF9E-AC7360AA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679C4-7711-2277-504B-077F07A2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5BD24-7923-9572-D219-94E450A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CC19D-BFFD-31AB-0A52-E384A8C4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9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75A5-2BB0-0621-5C5A-16E35E05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0741-87C8-613F-31F8-4538F6B23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2F963-8757-BB03-BB77-35B2EE708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0E9DD-1509-D490-C34B-CFEF3FF8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7C3FB-F656-C520-4AB6-F9BEAFDB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47708-71D9-230C-5923-16845ED9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205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1618-C5BF-E888-26D2-CBE9FC13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47CDA-6F1E-E440-D1A9-131C23BBE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598F9-5327-908A-15CE-58394AEDE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40685-026E-D590-B248-9034F695D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0BD5A-97F4-E200-894B-99FC95127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80659-A8ED-3D34-DACD-8AAAB485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7B0D5-53A5-B558-366C-04E0DCB3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C90FE-D903-81DD-DEC9-26F1052B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468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C9AA-F042-11D1-9CD9-24B4767F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0C116-D039-486A-16AF-AB84F35B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9A988-F1CE-2C8D-76D9-FE83FE5E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DBED9-CC68-4380-3DE8-2649DF31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97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08AE7-073A-B02D-C511-4F58FA8A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7EA39-7245-8B4C-12AF-7308C773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94812-95A3-B4ED-E2E6-DD42EFD0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17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7485-2976-6791-2EFF-3A602000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7112-EEF5-ADAC-CBED-5AD41AD7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B2E0A-1BEE-79C0-AD27-1C7E67A5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60C23-538A-69B3-B320-AFD41AC4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23F09-CA34-04AA-17A2-93C81B7E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DA42A-EF16-5DB8-D117-35F4A2DF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60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54CE-EB74-4369-BAA0-2516C985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9107F-4334-1D28-3ABC-8C2F5E8E2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244C6-5E6E-4365-4CE6-13209E99A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CA2BF-9E9B-E0B6-B4C4-07762F7A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7357C-4C96-0DDC-2B3D-3FE6D999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73CC8-F62F-152A-9D9E-90EA5EB6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36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8BC61-DA2E-5A8F-E482-E95FC6616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D487A-BFE1-AA76-24F4-C504EAE3B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055B1-7AB5-6963-42EA-E644BC80B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0ED0E-9E26-476D-92D2-B594C12CD538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3FFBA-6DF9-0677-5FCA-E2A2FAC59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9E8CE-5C6D-1BA2-6DB9-E537E2E66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04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hidra-sre.org/" TargetMode="Externa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04E3555-ACD8-2EA8-9FEF-51059474E4F7}"/>
              </a:ext>
            </a:extLst>
          </p:cNvPr>
          <p:cNvSpPr/>
          <p:nvPr/>
        </p:nvSpPr>
        <p:spPr>
          <a:xfrm>
            <a:off x="539496" y="685800"/>
            <a:ext cx="8092440" cy="541506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CCA856-066D-EEA1-47AE-AEBD81F1F3B1}"/>
              </a:ext>
            </a:extLst>
          </p:cNvPr>
          <p:cNvSpPr/>
          <p:nvPr/>
        </p:nvSpPr>
        <p:spPr>
          <a:xfrm>
            <a:off x="5239265" y="1292729"/>
            <a:ext cx="2886029" cy="24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F11FF-5AA3-27EF-54EB-61813BE0A74C}"/>
              </a:ext>
            </a:extLst>
          </p:cNvPr>
          <p:cNvSpPr/>
          <p:nvPr/>
        </p:nvSpPr>
        <p:spPr>
          <a:xfrm>
            <a:off x="2763682" y="1126090"/>
            <a:ext cx="141107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MCQ-GPT Bot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9484A5-B1CC-D6D4-941E-E2C54FD2B1B2}"/>
              </a:ext>
            </a:extLst>
          </p:cNvPr>
          <p:cNvCxnSpPr>
            <a:cxnSpLocks/>
          </p:cNvCxnSpPr>
          <p:nvPr/>
        </p:nvCxnSpPr>
        <p:spPr>
          <a:xfrm>
            <a:off x="3312698" y="147300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5344DDC-0597-01CF-DE60-3AE5C24E2211}"/>
              </a:ext>
            </a:extLst>
          </p:cNvPr>
          <p:cNvSpPr/>
          <p:nvPr/>
        </p:nvSpPr>
        <p:spPr>
          <a:xfrm>
            <a:off x="2763683" y="1806777"/>
            <a:ext cx="141107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7A53C-01F8-D528-A0CE-E4698171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91" y="1126090"/>
            <a:ext cx="324555" cy="372004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4ED5EDF-97B5-A948-AFF1-50426CFE3050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4297742" y="1348429"/>
            <a:ext cx="437362" cy="736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1F3FAD-F639-FF83-6881-6D5362C1DB52}"/>
              </a:ext>
            </a:extLst>
          </p:cNvPr>
          <p:cNvSpPr txBox="1"/>
          <p:nvPr/>
        </p:nvSpPr>
        <p:spPr>
          <a:xfrm>
            <a:off x="4320014" y="757133"/>
            <a:ext cx="119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system config file</a:t>
            </a:r>
            <a:endParaRPr lang="en-SG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6546F25-A019-B50C-EA4B-8216CAF69CF3}"/>
              </a:ext>
            </a:extLst>
          </p:cNvPr>
          <p:cNvCxnSpPr>
            <a:cxnSpLocks/>
          </p:cNvCxnSpPr>
          <p:nvPr/>
        </p:nvCxnSpPr>
        <p:spPr>
          <a:xfrm>
            <a:off x="3312698" y="215369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5FB41B5-50B9-2F32-1752-AEB0D103E81B}"/>
              </a:ext>
            </a:extLst>
          </p:cNvPr>
          <p:cNvSpPr/>
          <p:nvPr/>
        </p:nvSpPr>
        <p:spPr>
          <a:xfrm>
            <a:off x="2763683" y="2457314"/>
            <a:ext cx="1411070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Search MCQ source and load questions</a:t>
            </a:r>
            <a:endParaRPr lang="en-SG" sz="1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2D0F6D-1FD0-6273-3ADB-DEF005C33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249" y="1652435"/>
            <a:ext cx="424573" cy="4905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9D2356-CE3C-FBB6-3FC8-26B1974E8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869" y="2457314"/>
            <a:ext cx="469332" cy="5363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3EAAC3-9719-3E77-9D4B-6160B41F1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538" y="1652435"/>
            <a:ext cx="493484" cy="5018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733978-6AFB-DEB7-E44A-45A3D4A5A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144" y="2444204"/>
            <a:ext cx="469333" cy="4955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7C6FDE-566F-28B3-9276-48D50823F3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9759" y="3235904"/>
            <a:ext cx="678634" cy="2684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5A519A-8221-D735-A411-18BC1849FD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6981" y="3168893"/>
            <a:ext cx="469333" cy="3780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71726D-1747-9369-2E38-FBF6B3B03F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3124" y="1735378"/>
            <a:ext cx="640985" cy="4075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C3EE384-ED70-6EAA-4C8C-7B433FA8124A}"/>
              </a:ext>
            </a:extLst>
          </p:cNvPr>
          <p:cNvSpPr txBox="1"/>
          <p:nvPr/>
        </p:nvSpPr>
        <p:spPr>
          <a:xfrm>
            <a:off x="5329494" y="1361759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PDF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846861-4ADF-6F56-3968-4074309336F0}"/>
              </a:ext>
            </a:extLst>
          </p:cNvPr>
          <p:cNvSpPr txBox="1"/>
          <p:nvPr/>
        </p:nvSpPr>
        <p:spPr>
          <a:xfrm>
            <a:off x="6264678" y="1358305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5BD7A7-EE71-6D35-630A-E971B7D80359}"/>
              </a:ext>
            </a:extLst>
          </p:cNvPr>
          <p:cNvSpPr txBox="1"/>
          <p:nvPr/>
        </p:nvSpPr>
        <p:spPr>
          <a:xfrm>
            <a:off x="7214938" y="1337512"/>
            <a:ext cx="9103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Markdown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B1CD6C-4286-79E9-F734-1E3204A99075}"/>
              </a:ext>
            </a:extLst>
          </p:cNvPr>
          <p:cNvSpPr txBox="1"/>
          <p:nvPr/>
        </p:nvSpPr>
        <p:spPr>
          <a:xfrm>
            <a:off x="5381500" y="2215104"/>
            <a:ext cx="11226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B42B13-7033-282B-08C1-E31150EA11FA}"/>
              </a:ext>
            </a:extLst>
          </p:cNvPr>
          <p:cNvSpPr txBox="1"/>
          <p:nvPr/>
        </p:nvSpPr>
        <p:spPr>
          <a:xfrm>
            <a:off x="6469174" y="2215104"/>
            <a:ext cx="14023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URL ( without login )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B9F9E9-51E7-092D-7642-6C5292CA3936}"/>
              </a:ext>
            </a:extLst>
          </p:cNvPr>
          <p:cNvSpPr txBox="1"/>
          <p:nvPr/>
        </p:nvSpPr>
        <p:spPr>
          <a:xfrm>
            <a:off x="6779167" y="3116080"/>
            <a:ext cx="9103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CTF-D </a:t>
            </a:r>
            <a:r>
              <a:rPr 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login cookie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63DFD8-F1B6-1314-6A00-F6DF36F4C3B4}"/>
              </a:ext>
            </a:extLst>
          </p:cNvPr>
          <p:cNvSpPr txBox="1"/>
          <p:nvPr/>
        </p:nvSpPr>
        <p:spPr>
          <a:xfrm>
            <a:off x="6123898" y="3198783"/>
            <a:ext cx="3689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BC1FA-38C7-9F58-78FA-02C6C1B5EF1B}"/>
              </a:ext>
            </a:extLst>
          </p:cNvPr>
          <p:cNvCxnSpPr>
            <a:cxnSpLocks/>
          </p:cNvCxnSpPr>
          <p:nvPr/>
        </p:nvCxnSpPr>
        <p:spPr>
          <a:xfrm>
            <a:off x="3312698" y="29397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7DB9A-4F2D-6881-4E3F-9727AA07A474}"/>
              </a:ext>
            </a:extLst>
          </p:cNvPr>
          <p:cNvSpPr/>
          <p:nvPr/>
        </p:nvSpPr>
        <p:spPr>
          <a:xfrm>
            <a:off x="2763682" y="3282847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parser [ </a:t>
            </a:r>
            <a:r>
              <a:rPr lang="en-US" sz="1200" b="1" dirty="0" err="1"/>
              <a:t>langchain</a:t>
            </a:r>
            <a:r>
              <a:rPr lang="en-US" sz="1200" b="1" dirty="0"/>
              <a:t> + MCQ- prompt ]</a:t>
            </a:r>
            <a:endParaRPr lang="en-SG" sz="1200" b="1" dirty="0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81F71DEA-23CC-3DD7-4D6E-5A6922E5E9EE}"/>
              </a:ext>
            </a:extLst>
          </p:cNvPr>
          <p:cNvSpPr/>
          <p:nvPr/>
        </p:nvSpPr>
        <p:spPr>
          <a:xfrm>
            <a:off x="4232641" y="2664692"/>
            <a:ext cx="959217" cy="888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47D2CF-23DD-9274-E06D-957FFE34978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446005" y="2238447"/>
            <a:ext cx="1378058" cy="10444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1870F8A1-4D54-AAF0-2435-64BB8B2AF0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323" y="1897698"/>
            <a:ext cx="666682" cy="6814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118B95D-C9E9-A96B-696A-D6EE1A19FEB7}"/>
              </a:ext>
            </a:extLst>
          </p:cNvPr>
          <p:cNvSpPr txBox="1"/>
          <p:nvPr/>
        </p:nvSpPr>
        <p:spPr>
          <a:xfrm>
            <a:off x="800010" y="1601143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1013E-DA89-A8CB-1CBF-EB5C274AE95F}"/>
              </a:ext>
            </a:extLst>
          </p:cNvPr>
          <p:cNvCxnSpPr>
            <a:cxnSpLocks/>
            <a:stCxn id="33" idx="1"/>
            <a:endCxn id="49" idx="3"/>
          </p:cNvCxnSpPr>
          <p:nvPr/>
        </p:nvCxnSpPr>
        <p:spPr>
          <a:xfrm flipH="1">
            <a:off x="2372732" y="3524087"/>
            <a:ext cx="39095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0D64DE-A008-4005-2579-CBA4284AAE01}"/>
              </a:ext>
            </a:extLst>
          </p:cNvPr>
          <p:cNvCxnSpPr>
            <a:cxnSpLocks/>
          </p:cNvCxnSpPr>
          <p:nvPr/>
        </p:nvCxnSpPr>
        <p:spPr>
          <a:xfrm>
            <a:off x="4174753" y="3765326"/>
            <a:ext cx="0" cy="24586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6923272-2913-20CE-27D0-B258D6855585}"/>
              </a:ext>
            </a:extLst>
          </p:cNvPr>
          <p:cNvSpPr/>
          <p:nvPr/>
        </p:nvSpPr>
        <p:spPr>
          <a:xfrm>
            <a:off x="1447384" y="3298744"/>
            <a:ext cx="925348" cy="46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categorizer   </a:t>
            </a:r>
            <a:endParaRPr lang="en-SG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14D4B9-BBAC-2E95-0BA1-E127B540769B}"/>
              </a:ext>
            </a:extLst>
          </p:cNvPr>
          <p:cNvSpPr txBox="1"/>
          <p:nvPr/>
        </p:nvSpPr>
        <p:spPr>
          <a:xfrm>
            <a:off x="4432090" y="4389716"/>
            <a:ext cx="1229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Standard MCQ data/file.</a:t>
            </a:r>
            <a:endParaRPr lang="en-SG" sz="10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02F617-F716-4BB3-B07E-001F12D7C9C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480975" y="2444204"/>
            <a:ext cx="429083" cy="8545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DEC972-6B4C-9EF4-318E-32207AC548E6}"/>
              </a:ext>
            </a:extLst>
          </p:cNvPr>
          <p:cNvCxnSpPr>
            <a:cxnSpLocks/>
          </p:cNvCxnSpPr>
          <p:nvPr/>
        </p:nvCxnSpPr>
        <p:spPr>
          <a:xfrm>
            <a:off x="3312698" y="3804760"/>
            <a:ext cx="0" cy="103820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A99C8DF-840A-8294-B21C-8B3DEDACB212}"/>
              </a:ext>
            </a:extLst>
          </p:cNvPr>
          <p:cNvSpPr/>
          <p:nvPr/>
        </p:nvSpPr>
        <p:spPr>
          <a:xfrm>
            <a:off x="2646164" y="4868879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Solver [ OpenAI + scenario prompt ]</a:t>
            </a:r>
            <a:endParaRPr lang="en-SG" sz="1200" b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46EE22DF-3B60-1255-3E80-5F5215F8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366" y="4197762"/>
            <a:ext cx="324555" cy="372004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BF6E1E-B73D-A86C-1B1E-C09A7A899787}"/>
              </a:ext>
            </a:extLst>
          </p:cNvPr>
          <p:cNvCxnSpPr>
            <a:stCxn id="49" idx="2"/>
          </p:cNvCxnSpPr>
          <p:nvPr/>
        </p:nvCxnSpPr>
        <p:spPr>
          <a:xfrm>
            <a:off x="1910058" y="3765325"/>
            <a:ext cx="914005" cy="1077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8C0840E-779E-8411-4B5B-09BAC5F80EA9}"/>
              </a:ext>
            </a:extLst>
          </p:cNvPr>
          <p:cNvCxnSpPr>
            <a:cxnSpLocks/>
          </p:cNvCxnSpPr>
          <p:nvPr/>
        </p:nvCxnSpPr>
        <p:spPr>
          <a:xfrm>
            <a:off x="4174753" y="4368586"/>
            <a:ext cx="0" cy="4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446D7EF0-99E5-A53F-7F30-4FA4BC92B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160" y="4448008"/>
            <a:ext cx="277032" cy="317533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7A612350-E7DF-0F57-3C1C-11EA2566040E}"/>
              </a:ext>
            </a:extLst>
          </p:cNvPr>
          <p:cNvSpPr txBox="1"/>
          <p:nvPr/>
        </p:nvSpPr>
        <p:spPr>
          <a:xfrm>
            <a:off x="2237230" y="3818890"/>
            <a:ext cx="120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scenario prompt .</a:t>
            </a:r>
            <a:endParaRPr lang="en-SG" sz="1000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09472F2-5E30-D6E1-2045-228ABB7C9100}"/>
              </a:ext>
            </a:extLst>
          </p:cNvPr>
          <p:cNvCxnSpPr>
            <a:stCxn id="92" idx="1"/>
            <a:endCxn id="41" idx="2"/>
          </p:cNvCxnSpPr>
          <p:nvPr/>
        </p:nvCxnSpPr>
        <p:spPr>
          <a:xfrm rot="10800000">
            <a:off x="1112664" y="2579195"/>
            <a:ext cx="1533500" cy="253092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430709C-D9F5-6B28-41BB-FB5F3EC63CF4}"/>
              </a:ext>
            </a:extLst>
          </p:cNvPr>
          <p:cNvSpPr txBox="1"/>
          <p:nvPr/>
        </p:nvSpPr>
        <p:spPr>
          <a:xfrm>
            <a:off x="4222160" y="2196360"/>
            <a:ext cx="10623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Batch loading all MCQ source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B3E714-8E06-B1D1-8D4F-3568AA8E5CA9}"/>
              </a:ext>
            </a:extLst>
          </p:cNvPr>
          <p:cNvSpPr txBox="1"/>
          <p:nvPr/>
        </p:nvSpPr>
        <p:spPr>
          <a:xfrm>
            <a:off x="5730535" y="1026699"/>
            <a:ext cx="2131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Multi-choice question source set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4FCE785-F79A-3D4A-B215-7ADAEF869C94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3625566" y="5351358"/>
            <a:ext cx="1" cy="28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169FDFC8-A949-F3AB-9FD2-DEAAEF4B6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18" y="5647835"/>
            <a:ext cx="324555" cy="372004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83D68D1E-609A-9103-4779-BB3D4034F587}"/>
              </a:ext>
            </a:extLst>
          </p:cNvPr>
          <p:cNvSpPr txBox="1"/>
          <p:nvPr/>
        </p:nvSpPr>
        <p:spPr>
          <a:xfrm>
            <a:off x="3743084" y="5710726"/>
            <a:ext cx="122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Result files.</a:t>
            </a:r>
            <a:endParaRPr lang="en-SG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ABD8C-5AC0-90DC-F6D2-CEB4B3BD5A38}"/>
              </a:ext>
            </a:extLst>
          </p:cNvPr>
          <p:cNvSpPr/>
          <p:nvPr/>
        </p:nvSpPr>
        <p:spPr>
          <a:xfrm>
            <a:off x="3839833" y="4024975"/>
            <a:ext cx="141107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MCQ-GPT-Bot data manager 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E728EC-0FCA-B686-C480-BEE3F552D808}"/>
              </a:ext>
            </a:extLst>
          </p:cNvPr>
          <p:cNvCxnSpPr>
            <a:cxnSpLocks/>
          </p:cNvCxnSpPr>
          <p:nvPr/>
        </p:nvCxnSpPr>
        <p:spPr>
          <a:xfrm>
            <a:off x="6426091" y="4906282"/>
            <a:ext cx="415353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2ACAAB-63A5-9DAB-C90B-7FF80A53F175}"/>
              </a:ext>
            </a:extLst>
          </p:cNvPr>
          <p:cNvSpPr txBox="1"/>
          <p:nvPr/>
        </p:nvSpPr>
        <p:spPr>
          <a:xfrm>
            <a:off x="6852543" y="4703035"/>
            <a:ext cx="17793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 control/function call flow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D9A140-EE7E-C661-2675-D2DAA7E34A64}"/>
              </a:ext>
            </a:extLst>
          </p:cNvPr>
          <p:cNvCxnSpPr>
            <a:cxnSpLocks/>
          </p:cNvCxnSpPr>
          <p:nvPr/>
        </p:nvCxnSpPr>
        <p:spPr>
          <a:xfrm>
            <a:off x="6436034" y="5384295"/>
            <a:ext cx="37177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5D5E78-5996-B8CB-F51A-8F59CF856985}"/>
              </a:ext>
            </a:extLst>
          </p:cNvPr>
          <p:cNvCxnSpPr>
            <a:cxnSpLocks/>
          </p:cNvCxnSpPr>
          <p:nvPr/>
        </p:nvCxnSpPr>
        <p:spPr>
          <a:xfrm flipH="1">
            <a:off x="6426091" y="5758049"/>
            <a:ext cx="3395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row: Left 45">
            <a:extLst>
              <a:ext uri="{FF2B5EF4-FFF2-40B4-BE49-F238E27FC236}">
                <a16:creationId xmlns:a16="http://schemas.microsoft.com/office/drawing/2014/main" id="{428FCABD-5C43-3250-AA8E-CF18B3EEB222}"/>
              </a:ext>
            </a:extLst>
          </p:cNvPr>
          <p:cNvSpPr/>
          <p:nvPr/>
        </p:nvSpPr>
        <p:spPr>
          <a:xfrm>
            <a:off x="6441466" y="5855793"/>
            <a:ext cx="371774" cy="853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09C2F2-B2F8-E595-C532-05201681678A}"/>
              </a:ext>
            </a:extLst>
          </p:cNvPr>
          <p:cNvSpPr txBox="1"/>
          <p:nvPr/>
        </p:nvSpPr>
        <p:spPr>
          <a:xfrm>
            <a:off x="6865158" y="5168851"/>
            <a:ext cx="17793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 communication with Open 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DDFA0C-D92F-D35A-F7F2-F8299D67F8E6}"/>
              </a:ext>
            </a:extLst>
          </p:cNvPr>
          <p:cNvSpPr txBox="1"/>
          <p:nvPr/>
        </p:nvSpPr>
        <p:spPr>
          <a:xfrm>
            <a:off x="6865157" y="5716075"/>
            <a:ext cx="17793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flow or file I/O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50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D2062C47-B74E-78E2-8DC3-D467EFCC1A5E}"/>
              </a:ext>
            </a:extLst>
          </p:cNvPr>
          <p:cNvSpPr/>
          <p:nvPr/>
        </p:nvSpPr>
        <p:spPr>
          <a:xfrm>
            <a:off x="5353457" y="3825516"/>
            <a:ext cx="1145024" cy="24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8CA7B9-DD2A-D94B-4BCE-DE49100D2997}"/>
              </a:ext>
            </a:extLst>
          </p:cNvPr>
          <p:cNvSpPr txBox="1"/>
          <p:nvPr/>
        </p:nvSpPr>
        <p:spPr>
          <a:xfrm>
            <a:off x="5338376" y="3449243"/>
            <a:ext cx="11751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Pwn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-Tools bank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F11FF-5AA3-27EF-54EB-61813BE0A74C}"/>
              </a:ext>
            </a:extLst>
          </p:cNvPr>
          <p:cNvSpPr/>
          <p:nvPr/>
        </p:nvSpPr>
        <p:spPr>
          <a:xfrm>
            <a:off x="2855122" y="440290"/>
            <a:ext cx="1500496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PWN-GPT Bot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9484A5-B1CC-D6D4-941E-E2C54FD2B1B2}"/>
              </a:ext>
            </a:extLst>
          </p:cNvPr>
          <p:cNvCxnSpPr>
            <a:cxnSpLocks/>
          </p:cNvCxnSpPr>
          <p:nvPr/>
        </p:nvCxnSpPr>
        <p:spPr>
          <a:xfrm>
            <a:off x="3404138" y="78720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5344DDC-0597-01CF-DE60-3AE5C24E2211}"/>
              </a:ext>
            </a:extLst>
          </p:cNvPr>
          <p:cNvSpPr/>
          <p:nvPr/>
        </p:nvSpPr>
        <p:spPr>
          <a:xfrm>
            <a:off x="2855122" y="1120977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7A53C-01F8-D528-A0CE-E4698171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931" y="440290"/>
            <a:ext cx="324555" cy="372004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4ED5EDF-97B5-A948-AFF1-50426CFE3050}"/>
              </a:ext>
            </a:extLst>
          </p:cNvPr>
          <p:cNvCxnSpPr>
            <a:stCxn id="7" idx="2"/>
          </p:cNvCxnSpPr>
          <p:nvPr/>
        </p:nvCxnSpPr>
        <p:spPr>
          <a:xfrm rot="5400000">
            <a:off x="4519185" y="663952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1F3FAD-F639-FF83-6881-6D5362C1DB52}"/>
              </a:ext>
            </a:extLst>
          </p:cNvPr>
          <p:cNvSpPr txBox="1"/>
          <p:nvPr/>
        </p:nvSpPr>
        <p:spPr>
          <a:xfrm>
            <a:off x="4539368" y="89949"/>
            <a:ext cx="119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system config file</a:t>
            </a:r>
            <a:endParaRPr lang="en-SG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6546F25-A019-B50C-EA4B-8216CAF69CF3}"/>
              </a:ext>
            </a:extLst>
          </p:cNvPr>
          <p:cNvCxnSpPr>
            <a:cxnSpLocks/>
          </p:cNvCxnSpPr>
          <p:nvPr/>
        </p:nvCxnSpPr>
        <p:spPr>
          <a:xfrm>
            <a:off x="3404138" y="146789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5FB41B5-50B9-2F32-1752-AEB0D103E81B}"/>
              </a:ext>
            </a:extLst>
          </p:cNvPr>
          <p:cNvSpPr/>
          <p:nvPr/>
        </p:nvSpPr>
        <p:spPr>
          <a:xfrm>
            <a:off x="2855123" y="1771514"/>
            <a:ext cx="1411070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 and CTF-</a:t>
            </a:r>
            <a:r>
              <a:rPr lang="en-US" sz="1200" b="1" dirty="0" err="1"/>
              <a:t>Pwn</a:t>
            </a:r>
            <a:r>
              <a:rPr lang="en-US" sz="1200" b="1" dirty="0"/>
              <a:t> question</a:t>
            </a:r>
            <a:endParaRPr lang="en-SG" sz="12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BC1FA-38C7-9F58-78FA-02C6C1B5EF1B}"/>
              </a:ext>
            </a:extLst>
          </p:cNvPr>
          <p:cNvCxnSpPr>
            <a:cxnSpLocks/>
          </p:cNvCxnSpPr>
          <p:nvPr/>
        </p:nvCxnSpPr>
        <p:spPr>
          <a:xfrm>
            <a:off x="3404138" y="22539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7DB9A-4F2D-6881-4E3F-9727AA07A474}"/>
              </a:ext>
            </a:extLst>
          </p:cNvPr>
          <p:cNvSpPr/>
          <p:nvPr/>
        </p:nvSpPr>
        <p:spPr>
          <a:xfrm>
            <a:off x="2855122" y="2597047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parser [ </a:t>
            </a:r>
            <a:r>
              <a:rPr lang="en-US" sz="1200" b="1" dirty="0" err="1"/>
              <a:t>langchain</a:t>
            </a:r>
            <a:r>
              <a:rPr lang="en-US" sz="1200" b="1" dirty="0"/>
              <a:t> + Ret2GPT]</a:t>
            </a:r>
            <a:endParaRPr lang="en-SG" sz="1200" b="1" dirty="0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81F71DEA-23CC-3DD7-4D6E-5A6922E5E9EE}"/>
              </a:ext>
            </a:extLst>
          </p:cNvPr>
          <p:cNvSpPr/>
          <p:nvPr/>
        </p:nvSpPr>
        <p:spPr>
          <a:xfrm>
            <a:off x="4302375" y="1960229"/>
            <a:ext cx="788067" cy="15340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47D2CF-23DD-9274-E06D-957FFE34978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537445" y="1552647"/>
            <a:ext cx="1378058" cy="10444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1870F8A1-4D54-AAF0-2435-64BB8B2AF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63" y="1211898"/>
            <a:ext cx="666682" cy="6814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118B95D-C9E9-A96B-696A-D6EE1A19FEB7}"/>
              </a:ext>
            </a:extLst>
          </p:cNvPr>
          <p:cNvSpPr txBox="1"/>
          <p:nvPr/>
        </p:nvSpPr>
        <p:spPr>
          <a:xfrm>
            <a:off x="891450" y="915343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1013E-DA89-A8CB-1CBF-EB5C274AE95F}"/>
              </a:ext>
            </a:extLst>
          </p:cNvPr>
          <p:cNvCxnSpPr>
            <a:cxnSpLocks/>
            <a:stCxn id="33" idx="1"/>
            <a:endCxn id="49" idx="3"/>
          </p:cNvCxnSpPr>
          <p:nvPr/>
        </p:nvCxnSpPr>
        <p:spPr>
          <a:xfrm flipH="1">
            <a:off x="2464172" y="2838287"/>
            <a:ext cx="39095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6923272-2913-20CE-27D0-B258D6855585}"/>
              </a:ext>
            </a:extLst>
          </p:cNvPr>
          <p:cNvSpPr/>
          <p:nvPr/>
        </p:nvSpPr>
        <p:spPr>
          <a:xfrm>
            <a:off x="1538824" y="2612944"/>
            <a:ext cx="925348" cy="46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categorizer   </a:t>
            </a:r>
            <a:endParaRPr lang="en-SG" sz="12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02F617-F716-4BB3-B07E-001F12D7C9C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72415" y="1758404"/>
            <a:ext cx="429083" cy="8545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DEC972-6B4C-9EF4-318E-32207AC548E6}"/>
              </a:ext>
            </a:extLst>
          </p:cNvPr>
          <p:cNvCxnSpPr>
            <a:cxnSpLocks/>
          </p:cNvCxnSpPr>
          <p:nvPr/>
        </p:nvCxnSpPr>
        <p:spPr>
          <a:xfrm>
            <a:off x="3404138" y="3118960"/>
            <a:ext cx="0" cy="59999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A99C8DF-840A-8294-B21C-8B3DEDACB212}"/>
              </a:ext>
            </a:extLst>
          </p:cNvPr>
          <p:cNvSpPr/>
          <p:nvPr/>
        </p:nvSpPr>
        <p:spPr>
          <a:xfrm>
            <a:off x="2737603" y="3765188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Solver [ OpenAI + scenario prompt ]</a:t>
            </a:r>
            <a:endParaRPr lang="en-SG" sz="1200" b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46EE22DF-3B60-1255-3E80-5F5215F8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092" y="3255952"/>
            <a:ext cx="324555" cy="372004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BF6E1E-B73D-A86C-1B1E-C09A7A899787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2001498" y="3079525"/>
            <a:ext cx="1011400" cy="61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A612350-E7DF-0F57-3C1C-11EA2566040E}"/>
              </a:ext>
            </a:extLst>
          </p:cNvPr>
          <p:cNvSpPr txBox="1"/>
          <p:nvPr/>
        </p:nvSpPr>
        <p:spPr>
          <a:xfrm>
            <a:off x="1713209" y="3164955"/>
            <a:ext cx="826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scenario prompt .</a:t>
            </a:r>
            <a:endParaRPr lang="en-SG" sz="1000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09472F2-5E30-D6E1-2045-228ABB7C9100}"/>
              </a:ext>
            </a:extLst>
          </p:cNvPr>
          <p:cNvCxnSpPr>
            <a:stCxn id="92" idx="1"/>
            <a:endCxn id="41" idx="2"/>
          </p:cNvCxnSpPr>
          <p:nvPr/>
        </p:nvCxnSpPr>
        <p:spPr>
          <a:xfrm rot="10800000">
            <a:off x="1204105" y="1893396"/>
            <a:ext cx="1533499" cy="211303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3417BE-E4A9-52E2-2F05-B6DBE539BC1C}"/>
              </a:ext>
            </a:extLst>
          </p:cNvPr>
          <p:cNvCxnSpPr>
            <a:cxnSpLocks/>
          </p:cNvCxnSpPr>
          <p:nvPr/>
        </p:nvCxnSpPr>
        <p:spPr>
          <a:xfrm>
            <a:off x="3404138" y="4247667"/>
            <a:ext cx="0" cy="3270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F1FDFD8-7326-4129-0CEB-5958BB18947C}"/>
              </a:ext>
            </a:extLst>
          </p:cNvPr>
          <p:cNvSpPr/>
          <p:nvPr/>
        </p:nvSpPr>
        <p:spPr>
          <a:xfrm>
            <a:off x="2769576" y="4591753"/>
            <a:ext cx="1461357" cy="32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Command executer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6CE269-511B-1599-3445-67343C4DAEEB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30933" y="4279392"/>
            <a:ext cx="1145025" cy="4758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C67AA64-A34D-D690-C43F-B2943BA82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4035833"/>
            <a:ext cx="572798" cy="42366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ECA290-7587-1AE7-C261-231949C60BBB}"/>
              </a:ext>
            </a:extLst>
          </p:cNvPr>
          <p:cNvSpPr txBox="1"/>
          <p:nvPr/>
        </p:nvSpPr>
        <p:spPr>
          <a:xfrm>
            <a:off x="5375958" y="3758834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Py-pwntools</a:t>
            </a:r>
            <a:endParaRPr lang="en-SG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6F7811-09C2-3C00-DD95-5645C605523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230933" y="4755286"/>
            <a:ext cx="1145025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BB253CDE-B525-5A0C-185E-A1ADC8494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4615177"/>
            <a:ext cx="572798" cy="42366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45C04D2-4E33-8199-5278-C315AC68B9CB}"/>
              </a:ext>
            </a:extLst>
          </p:cNvPr>
          <p:cNvSpPr txBox="1"/>
          <p:nvPr/>
        </p:nvSpPr>
        <p:spPr>
          <a:xfrm>
            <a:off x="5457248" y="4375082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GDB</a:t>
            </a:r>
            <a:endParaRPr lang="en-SG" sz="12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5711D87-4ADC-4E28-11E8-FEF71DE495A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230933" y="4755286"/>
            <a:ext cx="1145025" cy="4899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4DC37941-CC8F-3313-E6E9-5FCE28C84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5194521"/>
            <a:ext cx="572798" cy="42366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A0C0BF0-54C5-3FF2-1563-0DBBB7106A1A}"/>
              </a:ext>
            </a:extLst>
          </p:cNvPr>
          <p:cNvSpPr txBox="1"/>
          <p:nvPr/>
        </p:nvSpPr>
        <p:spPr>
          <a:xfrm>
            <a:off x="5375958" y="4980583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i="0" dirty="0" err="1">
                <a:effectLst/>
                <a:latin typeface="Times New Roman" panose="02020603050405020304" pitchFamily="18" charset="0"/>
                <a:hlinkClick r:id="rId5"/>
              </a:rPr>
              <a:t>Ghidra</a:t>
            </a:r>
            <a:endParaRPr lang="en-SG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ED2E2F0-5DDC-AF2B-4A5E-83A5B469D543}"/>
              </a:ext>
            </a:extLst>
          </p:cNvPr>
          <p:cNvCxnSpPr>
            <a:cxnSpLocks/>
          </p:cNvCxnSpPr>
          <p:nvPr/>
        </p:nvCxnSpPr>
        <p:spPr>
          <a:xfrm>
            <a:off x="4241414" y="4787011"/>
            <a:ext cx="1112042" cy="106620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EC296EE-FFF8-FB81-1ED5-5218D15EB1F6}"/>
              </a:ext>
            </a:extLst>
          </p:cNvPr>
          <p:cNvSpPr txBox="1"/>
          <p:nvPr/>
        </p:nvSpPr>
        <p:spPr>
          <a:xfrm>
            <a:off x="5453129" y="5556044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radare2</a:t>
            </a:r>
            <a:endParaRPr lang="en-SG" sz="12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E2090A3-5564-807E-BFAA-622C5211D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5796974"/>
            <a:ext cx="572798" cy="423667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A1B8CAB-E4EF-74DF-6A18-352FCC988397}"/>
              </a:ext>
            </a:extLst>
          </p:cNvPr>
          <p:cNvCxnSpPr>
            <a:cxnSpLocks/>
          </p:cNvCxnSpPr>
          <p:nvPr/>
        </p:nvCxnSpPr>
        <p:spPr>
          <a:xfrm flipH="1">
            <a:off x="4266193" y="6008807"/>
            <a:ext cx="1087263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630CD24-8F6E-FD3D-3EA1-BE90AAA46A4E}"/>
              </a:ext>
            </a:extLst>
          </p:cNvPr>
          <p:cNvSpPr/>
          <p:nvPr/>
        </p:nvSpPr>
        <p:spPr>
          <a:xfrm>
            <a:off x="2539929" y="5588314"/>
            <a:ext cx="1677084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Result analyzer [</a:t>
            </a:r>
            <a:r>
              <a:rPr lang="en-US" sz="1200" b="1" dirty="0" err="1"/>
              <a:t>langchain</a:t>
            </a:r>
            <a:r>
              <a:rPr lang="en-US" sz="1200" b="1" dirty="0"/>
              <a:t> + prompt] </a:t>
            </a:r>
            <a:endParaRPr lang="en-SG" sz="1200" b="1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60A32B5-DE4E-1A28-1812-B6B03B9FE53C}"/>
              </a:ext>
            </a:extLst>
          </p:cNvPr>
          <p:cNvCxnSpPr>
            <a:cxnSpLocks/>
          </p:cNvCxnSpPr>
          <p:nvPr/>
        </p:nvCxnSpPr>
        <p:spPr>
          <a:xfrm rot="16200000" flipV="1">
            <a:off x="-173376" y="3086079"/>
            <a:ext cx="3903870" cy="1550295"/>
          </a:xfrm>
          <a:prstGeom prst="bentConnector3">
            <a:avLst>
              <a:gd name="adj1" fmla="val 305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1124A4-8337-AC29-B4BE-E29E214FA3BC}"/>
              </a:ext>
            </a:extLst>
          </p:cNvPr>
          <p:cNvCxnSpPr>
            <a:cxnSpLocks/>
          </p:cNvCxnSpPr>
          <p:nvPr/>
        </p:nvCxnSpPr>
        <p:spPr>
          <a:xfrm>
            <a:off x="3136408" y="4263981"/>
            <a:ext cx="0" cy="129206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E9F04DD-E147-5682-21BB-1D59C70976D8}"/>
              </a:ext>
            </a:extLst>
          </p:cNvPr>
          <p:cNvCxnSpPr>
            <a:cxnSpLocks/>
          </p:cNvCxnSpPr>
          <p:nvPr/>
        </p:nvCxnSpPr>
        <p:spPr>
          <a:xfrm>
            <a:off x="3378471" y="6057108"/>
            <a:ext cx="0" cy="3270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B8442164-E5E5-AC2B-8168-85544F33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152" y="6365372"/>
            <a:ext cx="324555" cy="372004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260CAE57-2C87-15FE-85AF-DB819CEBA9AE}"/>
              </a:ext>
            </a:extLst>
          </p:cNvPr>
          <p:cNvSpPr txBox="1"/>
          <p:nvPr/>
        </p:nvSpPr>
        <p:spPr>
          <a:xfrm>
            <a:off x="3584018" y="6428263"/>
            <a:ext cx="122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Possible Flag</a:t>
            </a:r>
            <a:endParaRPr lang="en-SG" sz="1000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A1975AF-A717-D692-2681-FBC5CF00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78" y="1808360"/>
            <a:ext cx="324555" cy="372004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8D8534C0-0BF1-937B-D379-2440DB614414}"/>
              </a:ext>
            </a:extLst>
          </p:cNvPr>
          <p:cNvSpPr txBox="1"/>
          <p:nvPr/>
        </p:nvSpPr>
        <p:spPr>
          <a:xfrm>
            <a:off x="4976208" y="1575035"/>
            <a:ext cx="122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and file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20279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E5E9E1-3E1B-3F92-7020-1B6D434B5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75" y="830424"/>
            <a:ext cx="2601834" cy="265469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E39BC5-8247-F751-33A2-EBD6903B2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508" y="803829"/>
            <a:ext cx="2754832" cy="268128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4D73AC-34CA-144A-2957-DBA095A01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697" y="803829"/>
            <a:ext cx="2847543" cy="26749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12FD27-2EAF-255E-3760-0BFE84F8F448}"/>
              </a:ext>
            </a:extLst>
          </p:cNvPr>
          <p:cNvCxnSpPr>
            <a:cxnSpLocks/>
            <a:stCxn id="5" idx="2"/>
            <a:endCxn id="18" idx="1"/>
          </p:cNvCxnSpPr>
          <p:nvPr/>
        </p:nvCxnSpPr>
        <p:spPr>
          <a:xfrm>
            <a:off x="2328692" y="3485117"/>
            <a:ext cx="2356238" cy="5332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98D5B4-7256-AF65-0DE3-4B0D6D744A6C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flipH="1">
            <a:off x="5390465" y="3485117"/>
            <a:ext cx="459" cy="2919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2D8ABA-D21A-7633-54D0-B18872B0CAEB}"/>
              </a:ext>
            </a:extLst>
          </p:cNvPr>
          <p:cNvCxnSpPr>
            <a:cxnSpLocks/>
            <a:stCxn id="9" idx="2"/>
            <a:endCxn id="18" idx="3"/>
          </p:cNvCxnSpPr>
          <p:nvPr/>
        </p:nvCxnSpPr>
        <p:spPr>
          <a:xfrm flipH="1">
            <a:off x="6096000" y="3478793"/>
            <a:ext cx="2401469" cy="539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BA7C9E4-0E92-4408-81F4-C99B2758696D}"/>
              </a:ext>
            </a:extLst>
          </p:cNvPr>
          <p:cNvSpPr/>
          <p:nvPr/>
        </p:nvSpPr>
        <p:spPr>
          <a:xfrm>
            <a:off x="4684930" y="3777098"/>
            <a:ext cx="1411070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MCQ-GPT Bot</a:t>
            </a:r>
            <a:endParaRPr lang="en-SG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C2DC72-091B-7883-A325-79DC3CE98565}"/>
              </a:ext>
            </a:extLst>
          </p:cNvPr>
          <p:cNvSpPr txBox="1"/>
          <p:nvPr/>
        </p:nvSpPr>
        <p:spPr>
          <a:xfrm>
            <a:off x="1409847" y="526830"/>
            <a:ext cx="1721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file or URL source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5C82E-346F-5312-90D5-1696020C6D29}"/>
              </a:ext>
            </a:extLst>
          </p:cNvPr>
          <p:cNvSpPr txBox="1"/>
          <p:nvPr/>
        </p:nvSpPr>
        <p:spPr>
          <a:xfrm>
            <a:off x="4780935" y="526830"/>
            <a:ext cx="1721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PDF format source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E4351C-F44D-9E36-59F2-5BD3D58F3321}"/>
              </a:ext>
            </a:extLst>
          </p:cNvPr>
          <p:cNvSpPr txBox="1"/>
          <p:nvPr/>
        </p:nvSpPr>
        <p:spPr>
          <a:xfrm>
            <a:off x="7636555" y="526830"/>
            <a:ext cx="1721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format source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9A162F-8FCD-C12A-CF05-2721888840C9}"/>
              </a:ext>
            </a:extLst>
          </p:cNvPr>
          <p:cNvCxnSpPr>
            <a:cxnSpLocks/>
          </p:cNvCxnSpPr>
          <p:nvPr/>
        </p:nvCxnSpPr>
        <p:spPr>
          <a:xfrm>
            <a:off x="5390465" y="4259577"/>
            <a:ext cx="0" cy="2484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B7CAF11-F159-292B-CE44-5B26BE2034EF}"/>
              </a:ext>
            </a:extLst>
          </p:cNvPr>
          <p:cNvSpPr txBox="1"/>
          <p:nvPr/>
        </p:nvSpPr>
        <p:spPr>
          <a:xfrm>
            <a:off x="3415372" y="4551558"/>
            <a:ext cx="6405284" cy="178510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Question: You perform a scan of your company’s network and discover that TCP port 123 is open. What services by default run on TCP port 123?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A. Telnet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B. POP3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C. Network Time Protocol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D. DNS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Answer: C</a:t>
            </a:r>
          </a:p>
          <a:p>
            <a:r>
              <a:rPr lang="en-US" sz="1100" b="1" dirty="0" err="1">
                <a:solidFill>
                  <a:schemeClr val="bg1"/>
                </a:solidFill>
              </a:rPr>
              <a:t>AiAns:C</a:t>
            </a:r>
            <a:endParaRPr lang="en-US" sz="1100" b="1" dirty="0">
              <a:solidFill>
                <a:schemeClr val="bg1"/>
              </a:solidFill>
            </a:endParaRPr>
          </a:p>
          <a:p>
            <a:endParaRPr lang="en-US" sz="1100" b="1" dirty="0">
              <a:solidFill>
                <a:schemeClr val="bg1"/>
              </a:solidFill>
            </a:endParaRPr>
          </a:p>
          <a:p>
            <a:r>
              <a:rPr lang="en-US" sz="1100" b="1" dirty="0">
                <a:solidFill>
                  <a:schemeClr val="bg1"/>
                </a:solidFill>
              </a:rPr>
              <a:t>AI Answer compare (correct / total) : 19 / 23 Correctness rate : 0.8260869565217391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854675-5201-7830-5DC2-FF5F570E4AA7}"/>
              </a:ext>
            </a:extLst>
          </p:cNvPr>
          <p:cNvSpPr txBox="1"/>
          <p:nvPr/>
        </p:nvSpPr>
        <p:spPr>
          <a:xfrm>
            <a:off x="3377052" y="4252776"/>
            <a:ext cx="20134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 question bank: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73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235</Words>
  <Application>Microsoft Office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17</cp:revision>
  <dcterms:created xsi:type="dcterms:W3CDTF">2023-08-13T12:26:48Z</dcterms:created>
  <dcterms:modified xsi:type="dcterms:W3CDTF">2023-08-21T02:12:30Z</dcterms:modified>
</cp:coreProperties>
</file>