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7A4DF-B49D-9555-A3DD-F1CBFE0DB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629CA2-7111-5082-90F4-02BEC7B0DA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C3359-C354-CACB-0760-2D7E9EE6E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ED0E-9E26-476D-92D2-B594C12CD538}" type="datetimeFigureOut">
              <a:rPr lang="en-SG" smtClean="0"/>
              <a:t>14/8/2023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94B29-99FB-DA50-4184-5FB2A571E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EC538-F5F0-DF19-8AD1-B5D8155D4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8550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89355-8D41-CEA1-2350-47AEA74D8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8867CA-9BB5-3A35-793F-213852B2F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7FB92-95AC-E6BF-4E4E-160E9096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ED0E-9E26-476D-92D2-B594C12CD538}" type="datetimeFigureOut">
              <a:rPr lang="en-SG" smtClean="0"/>
              <a:t>14/8/2023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3F104-ABC3-E08D-55AA-B3FE7056E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50B3C-2E3C-7316-9D2C-9CAF6623D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122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33DD6E-A6E2-9EB3-CC93-89BBC0D3A3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E6E3FB-0834-0229-0BB6-79486C09C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C231A-1E23-4341-C6BF-05931248B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ED0E-9E26-476D-92D2-B594C12CD538}" type="datetimeFigureOut">
              <a:rPr lang="en-SG" smtClean="0"/>
              <a:t>14/8/2023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7B32D-BE40-FD21-DCA5-C6752D7EA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6841F-07D3-2B9A-BF4C-AF641588D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1462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F1227-175E-26CF-78DF-93EE145A2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20A6D-5473-643F-A921-A7D52B67E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23854-6100-2D2B-B586-1366ABB8D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ED0E-9E26-476D-92D2-B594C12CD538}" type="datetimeFigureOut">
              <a:rPr lang="en-SG" smtClean="0"/>
              <a:t>14/8/2023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78370-A913-FCC0-FB9A-BC8A3CD7F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7F596-61A5-0273-0479-8025AFB9F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229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3FCDA-9CE7-3896-FDD1-423BC44DA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151CA-40A2-D0FF-AF9E-AC7360AA6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679C4-7711-2277-504B-077F07A26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ED0E-9E26-476D-92D2-B594C12CD538}" type="datetimeFigureOut">
              <a:rPr lang="en-SG" smtClean="0"/>
              <a:t>14/8/2023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5BD24-7923-9572-D219-94E450A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CC19D-BFFD-31AB-0A52-E384A8C47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499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975A5-2BB0-0621-5C5A-16E35E053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C0741-87C8-613F-31F8-4538F6B230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32F963-8757-BB03-BB77-35B2EE708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F0E9DD-1509-D490-C34B-CFEF3FF8B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ED0E-9E26-476D-92D2-B594C12CD538}" type="datetimeFigureOut">
              <a:rPr lang="en-SG" smtClean="0"/>
              <a:t>14/8/2023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77C3FB-F656-C520-4AB6-F9BEAFDB2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147708-71D9-230C-5923-16845ED99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2059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31618-C5BF-E888-26D2-CBE9FC137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47CDA-6F1E-E440-D1A9-131C23BBE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D598F9-5327-908A-15CE-58394AEDE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A40685-026E-D590-B248-9034F695DF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80BD5A-97F4-E200-894B-99FC951271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280659-A8ED-3D34-DACD-8AAAB4853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ED0E-9E26-476D-92D2-B594C12CD538}" type="datetimeFigureOut">
              <a:rPr lang="en-SG" smtClean="0"/>
              <a:t>14/8/2023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47B0D5-53A5-B558-366C-04E0DCB3F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DC90FE-D903-81DD-DEC9-26F1052B4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4684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C9AA-F042-11D1-9CD9-24B4767F1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20C116-D039-486A-16AF-AB84F35B0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ED0E-9E26-476D-92D2-B594C12CD538}" type="datetimeFigureOut">
              <a:rPr lang="en-SG" smtClean="0"/>
              <a:t>14/8/2023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F9A988-F1CE-2C8D-76D9-FE83FE5EF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DDBED9-CC68-4380-3DE8-2649DF31F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6977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C08AE7-073A-B02D-C511-4F58FA8AF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ED0E-9E26-476D-92D2-B594C12CD538}" type="datetimeFigureOut">
              <a:rPr lang="en-SG" smtClean="0"/>
              <a:t>14/8/2023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57EA39-7245-8B4C-12AF-7308C773C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494812-95A3-B4ED-E2E6-DD42EFD06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0175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67485-2976-6791-2EFF-3A602000B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97112-EEF5-ADAC-CBED-5AD41AD72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DB2E0A-1BEE-79C0-AD27-1C7E67A51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60C23-538A-69B3-B320-AFD41AC47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ED0E-9E26-476D-92D2-B594C12CD538}" type="datetimeFigureOut">
              <a:rPr lang="en-SG" smtClean="0"/>
              <a:t>14/8/2023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F23F09-CA34-04AA-17A2-93C81B7E9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DA42A-EF16-5DB8-D117-35F4A2DF5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9602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C54CE-EB74-4369-BAA0-2516C985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79107F-4334-1D28-3ABC-8C2F5E8E2F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F244C6-5E6E-4365-4CE6-13209E99A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CA2BF-9E9B-E0B6-B4C4-07762F7AA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ED0E-9E26-476D-92D2-B594C12CD538}" type="datetimeFigureOut">
              <a:rPr lang="en-SG" smtClean="0"/>
              <a:t>14/8/2023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7357C-4C96-0DDC-2B3D-3FE6D999D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73CC8-F62F-152A-9D9E-90EA5EB6A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364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8BC61-DA2E-5A8F-E482-E95FC6616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D487A-BFE1-AA76-24F4-C504EAE3B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055B1-7AB5-6963-42EA-E644BC80B7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0ED0E-9E26-476D-92D2-B594C12CD538}" type="datetimeFigureOut">
              <a:rPr lang="en-SG" smtClean="0"/>
              <a:t>14/8/2023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3FFBA-6DF9-0677-5FCA-E2A2FAC592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9E8CE-5C6D-1BA2-6DB9-E537E2E664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7046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hidra-sre.org/" TargetMode="Externa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7CCA856-066D-EEA1-47AE-AEBD81F1F3B1}"/>
              </a:ext>
            </a:extLst>
          </p:cNvPr>
          <p:cNvSpPr/>
          <p:nvPr/>
        </p:nvSpPr>
        <p:spPr>
          <a:xfrm>
            <a:off x="5239265" y="1292729"/>
            <a:ext cx="2886029" cy="2426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FF11FF-5AA3-27EF-54EB-61813BE0A74C}"/>
              </a:ext>
            </a:extLst>
          </p:cNvPr>
          <p:cNvSpPr/>
          <p:nvPr/>
        </p:nvSpPr>
        <p:spPr>
          <a:xfrm>
            <a:off x="2763682" y="1126090"/>
            <a:ext cx="1500496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MCQ-GPT Bot start </a:t>
            </a:r>
            <a:endParaRPr lang="en-SG" sz="1200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9484A5-B1CC-D6D4-941E-E2C54FD2B1B2}"/>
              </a:ext>
            </a:extLst>
          </p:cNvPr>
          <p:cNvCxnSpPr>
            <a:cxnSpLocks/>
          </p:cNvCxnSpPr>
          <p:nvPr/>
        </p:nvCxnSpPr>
        <p:spPr>
          <a:xfrm>
            <a:off x="3312698" y="1473007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5344DDC-0597-01CF-DE60-3AE5C24E2211}"/>
              </a:ext>
            </a:extLst>
          </p:cNvPr>
          <p:cNvSpPr/>
          <p:nvPr/>
        </p:nvSpPr>
        <p:spPr>
          <a:xfrm>
            <a:off x="2763682" y="1806777"/>
            <a:ext cx="1515721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Loading config files</a:t>
            </a:r>
            <a:endParaRPr lang="en-SG" sz="1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A7A53C-01F8-D528-A0CE-E46981718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491" y="1126090"/>
            <a:ext cx="324555" cy="372004"/>
          </a:xfrm>
          <a:prstGeom prst="rect">
            <a:avLst/>
          </a:prstGeom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E4ED5EDF-97B5-A948-AFF1-50426CFE3050}"/>
              </a:ext>
            </a:extLst>
          </p:cNvPr>
          <p:cNvCxnSpPr>
            <a:stCxn id="7" idx="2"/>
          </p:cNvCxnSpPr>
          <p:nvPr/>
        </p:nvCxnSpPr>
        <p:spPr>
          <a:xfrm rot="5400000">
            <a:off x="4427745" y="1349752"/>
            <a:ext cx="308683" cy="605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61F3FAD-F639-FF83-6881-6D5362C1DB52}"/>
              </a:ext>
            </a:extLst>
          </p:cNvPr>
          <p:cNvSpPr txBox="1"/>
          <p:nvPr/>
        </p:nvSpPr>
        <p:spPr>
          <a:xfrm>
            <a:off x="4447928" y="775749"/>
            <a:ext cx="1198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Program system config file</a:t>
            </a:r>
            <a:endParaRPr lang="en-SG" sz="1000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6546F25-A019-B50C-EA4B-8216CAF69CF3}"/>
              </a:ext>
            </a:extLst>
          </p:cNvPr>
          <p:cNvCxnSpPr>
            <a:cxnSpLocks/>
          </p:cNvCxnSpPr>
          <p:nvPr/>
        </p:nvCxnSpPr>
        <p:spPr>
          <a:xfrm>
            <a:off x="3312698" y="2153694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5FB41B5-50B9-2F32-1752-AEB0D103E81B}"/>
              </a:ext>
            </a:extLst>
          </p:cNvPr>
          <p:cNvSpPr/>
          <p:nvPr/>
        </p:nvSpPr>
        <p:spPr>
          <a:xfrm>
            <a:off x="2763683" y="2457314"/>
            <a:ext cx="1411070" cy="482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Search </a:t>
            </a:r>
            <a:r>
              <a:rPr lang="en-US" sz="1200" b="1" dirty="0" err="1"/>
              <a:t>mcq</a:t>
            </a:r>
            <a:r>
              <a:rPr lang="en-US" sz="1200" b="1" dirty="0"/>
              <a:t> source and load question</a:t>
            </a:r>
            <a:endParaRPr lang="en-SG" sz="12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2D0F6D-1FD0-6273-3ADB-DEF005C33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249" y="1652435"/>
            <a:ext cx="424573" cy="49052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9D2356-CE3C-FBB6-3FC8-26B1974E8F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5869" y="2457314"/>
            <a:ext cx="469332" cy="5363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3EAAC3-9719-3E77-9D4B-6160B41F1F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5538" y="1652435"/>
            <a:ext cx="493484" cy="50189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C733978-6AFB-DEB7-E44A-45A3D4A5A7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4144" y="2444204"/>
            <a:ext cx="469333" cy="49558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D7C6FDE-566F-28B3-9276-48D50823F3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59759" y="3235904"/>
            <a:ext cx="678634" cy="26847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95A519A-8221-D735-A411-18BC1849FD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29344" y="3181101"/>
            <a:ext cx="469333" cy="37807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571726D-1747-9369-2E38-FBF6B3B03F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63124" y="1735378"/>
            <a:ext cx="640985" cy="40758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C3EE384-ED70-6EAA-4C8C-7B433FA8124A}"/>
              </a:ext>
            </a:extLst>
          </p:cNvPr>
          <p:cNvSpPr txBox="1"/>
          <p:nvPr/>
        </p:nvSpPr>
        <p:spPr>
          <a:xfrm>
            <a:off x="5329494" y="1361759"/>
            <a:ext cx="910357" cy="268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PDF format 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846861-4ADF-6F56-3968-4074309336F0}"/>
              </a:ext>
            </a:extLst>
          </p:cNvPr>
          <p:cNvSpPr txBox="1"/>
          <p:nvPr/>
        </p:nvSpPr>
        <p:spPr>
          <a:xfrm>
            <a:off x="6264678" y="1358305"/>
            <a:ext cx="910357" cy="268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 format 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35BD7A7-EE71-6D35-630A-E971B7D80359}"/>
              </a:ext>
            </a:extLst>
          </p:cNvPr>
          <p:cNvSpPr txBox="1"/>
          <p:nvPr/>
        </p:nvSpPr>
        <p:spPr>
          <a:xfrm>
            <a:off x="7214938" y="1337512"/>
            <a:ext cx="91035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Markdown format 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B1CD6C-4286-79E9-F734-1E3204A99075}"/>
              </a:ext>
            </a:extLst>
          </p:cNvPr>
          <p:cNvSpPr txBox="1"/>
          <p:nvPr/>
        </p:nvSpPr>
        <p:spPr>
          <a:xfrm>
            <a:off x="5381500" y="2215104"/>
            <a:ext cx="112264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 format 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B42B13-7033-282B-08C1-E31150EA11FA}"/>
              </a:ext>
            </a:extLst>
          </p:cNvPr>
          <p:cNvSpPr txBox="1"/>
          <p:nvPr/>
        </p:nvSpPr>
        <p:spPr>
          <a:xfrm>
            <a:off x="6469174" y="2215104"/>
            <a:ext cx="140235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URL ( without login )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B9F9E9-51E7-092D-7642-6C5292CA3936}"/>
              </a:ext>
            </a:extLst>
          </p:cNvPr>
          <p:cNvSpPr txBox="1"/>
          <p:nvPr/>
        </p:nvSpPr>
        <p:spPr>
          <a:xfrm>
            <a:off x="7021578" y="3154695"/>
            <a:ext cx="91035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CTF-D + login cookie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63DFD8-F1B6-1314-6A00-F6DF36F4C3B4}"/>
              </a:ext>
            </a:extLst>
          </p:cNvPr>
          <p:cNvSpPr txBox="1"/>
          <p:nvPr/>
        </p:nvSpPr>
        <p:spPr>
          <a:xfrm>
            <a:off x="6187428" y="3209185"/>
            <a:ext cx="36899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A0BC1FA-38C7-9F58-78FA-02C6C1B5EF1B}"/>
              </a:ext>
            </a:extLst>
          </p:cNvPr>
          <p:cNvCxnSpPr>
            <a:cxnSpLocks/>
          </p:cNvCxnSpPr>
          <p:nvPr/>
        </p:nvCxnSpPr>
        <p:spPr>
          <a:xfrm>
            <a:off x="3312698" y="2939793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F77DB9A-4F2D-6881-4E3F-9727AA07A474}"/>
              </a:ext>
            </a:extLst>
          </p:cNvPr>
          <p:cNvSpPr/>
          <p:nvPr/>
        </p:nvSpPr>
        <p:spPr>
          <a:xfrm>
            <a:off x="2763682" y="3282847"/>
            <a:ext cx="1958805" cy="482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Question parser [ </a:t>
            </a:r>
            <a:r>
              <a:rPr lang="en-US" sz="1200" b="1" dirty="0" err="1"/>
              <a:t>langchain</a:t>
            </a:r>
            <a:r>
              <a:rPr lang="en-US" sz="1200" b="1" dirty="0"/>
              <a:t> + MCQ- prompt ]</a:t>
            </a:r>
            <a:endParaRPr lang="en-SG" sz="1200" b="1" dirty="0"/>
          </a:p>
        </p:txBody>
      </p:sp>
      <p:sp>
        <p:nvSpPr>
          <p:cNvPr id="36" name="Arrow: Left 35">
            <a:extLst>
              <a:ext uri="{FF2B5EF4-FFF2-40B4-BE49-F238E27FC236}">
                <a16:creationId xmlns:a16="http://schemas.microsoft.com/office/drawing/2014/main" id="{81F71DEA-23CC-3DD7-4D6E-5A6922E5E9EE}"/>
              </a:ext>
            </a:extLst>
          </p:cNvPr>
          <p:cNvSpPr/>
          <p:nvPr/>
        </p:nvSpPr>
        <p:spPr>
          <a:xfrm>
            <a:off x="4268535" y="2555006"/>
            <a:ext cx="788067" cy="15340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847D2CF-23DD-9274-E06D-957FFE34978A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1446005" y="2238447"/>
            <a:ext cx="1378058" cy="104440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1870F8A1-4D54-AAF0-2435-64BB8B2AF08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9323" y="1897698"/>
            <a:ext cx="666682" cy="68149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0118B95D-C9E9-A96B-696A-D6EE1A19FEB7}"/>
              </a:ext>
            </a:extLst>
          </p:cNvPr>
          <p:cNvSpPr txBox="1"/>
          <p:nvPr/>
        </p:nvSpPr>
        <p:spPr>
          <a:xfrm>
            <a:off x="800010" y="1601143"/>
            <a:ext cx="910357" cy="268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OpenAI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361013E-DA89-A8CB-1CBF-EB5C274AE95F}"/>
              </a:ext>
            </a:extLst>
          </p:cNvPr>
          <p:cNvCxnSpPr>
            <a:cxnSpLocks/>
            <a:stCxn id="33" idx="1"/>
            <a:endCxn id="49" idx="3"/>
          </p:cNvCxnSpPr>
          <p:nvPr/>
        </p:nvCxnSpPr>
        <p:spPr>
          <a:xfrm flipH="1">
            <a:off x="2372732" y="3524087"/>
            <a:ext cx="390950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F0D64DE-A008-4005-2579-CBA4284AAE01}"/>
              </a:ext>
            </a:extLst>
          </p:cNvPr>
          <p:cNvCxnSpPr>
            <a:cxnSpLocks/>
          </p:cNvCxnSpPr>
          <p:nvPr/>
        </p:nvCxnSpPr>
        <p:spPr>
          <a:xfrm>
            <a:off x="4174753" y="3765326"/>
            <a:ext cx="547734" cy="411258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ylinder 46">
            <a:extLst>
              <a:ext uri="{FF2B5EF4-FFF2-40B4-BE49-F238E27FC236}">
                <a16:creationId xmlns:a16="http://schemas.microsoft.com/office/drawing/2014/main" id="{D7FF725C-2FE4-B8B3-5745-DA9AD41B291E}"/>
              </a:ext>
            </a:extLst>
          </p:cNvPr>
          <p:cNvSpPr/>
          <p:nvPr/>
        </p:nvSpPr>
        <p:spPr>
          <a:xfrm>
            <a:off x="4782737" y="4111916"/>
            <a:ext cx="547730" cy="271848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409C071-A738-7176-D948-7D9DC2A7CA67}"/>
              </a:ext>
            </a:extLst>
          </p:cNvPr>
          <p:cNvSpPr txBox="1"/>
          <p:nvPr/>
        </p:nvSpPr>
        <p:spPr>
          <a:xfrm>
            <a:off x="5309871" y="4011193"/>
            <a:ext cx="139984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Standard question bank files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6923272-2913-20CE-27D0-B258D6855585}"/>
              </a:ext>
            </a:extLst>
          </p:cNvPr>
          <p:cNvSpPr/>
          <p:nvPr/>
        </p:nvSpPr>
        <p:spPr>
          <a:xfrm>
            <a:off x="1447384" y="3298744"/>
            <a:ext cx="925348" cy="46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Question categorizer   </a:t>
            </a:r>
            <a:endParaRPr lang="en-SG" sz="12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A14D4B9-BBAC-2E95-0BA1-E127B540769B}"/>
              </a:ext>
            </a:extLst>
          </p:cNvPr>
          <p:cNvSpPr txBox="1"/>
          <p:nvPr/>
        </p:nvSpPr>
        <p:spPr>
          <a:xfrm>
            <a:off x="4766545" y="4563996"/>
            <a:ext cx="12299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Standard MCQ file.</a:t>
            </a:r>
            <a:endParaRPr lang="en-SG" sz="1000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902F617-F716-4BB3-B07E-001F12D7C9C2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1480975" y="2444204"/>
            <a:ext cx="429083" cy="85454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5DEC972-6B4C-9EF4-318E-32207AC548E6}"/>
              </a:ext>
            </a:extLst>
          </p:cNvPr>
          <p:cNvCxnSpPr>
            <a:cxnSpLocks/>
          </p:cNvCxnSpPr>
          <p:nvPr/>
        </p:nvCxnSpPr>
        <p:spPr>
          <a:xfrm>
            <a:off x="3312698" y="3804760"/>
            <a:ext cx="0" cy="103820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CA99C8DF-840A-8294-B21C-8B3DEDACB212}"/>
              </a:ext>
            </a:extLst>
          </p:cNvPr>
          <p:cNvSpPr/>
          <p:nvPr/>
        </p:nvSpPr>
        <p:spPr>
          <a:xfrm>
            <a:off x="2646164" y="4868879"/>
            <a:ext cx="1958805" cy="482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Question Solver [ OpenAI + scenario prompt ]</a:t>
            </a:r>
            <a:endParaRPr lang="en-SG" sz="1200" b="1" dirty="0"/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46EE22DF-3B60-1255-3E80-5F5215F80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366" y="4197762"/>
            <a:ext cx="324555" cy="372004"/>
          </a:xfrm>
          <a:prstGeom prst="rect">
            <a:avLst/>
          </a:prstGeom>
        </p:spPr>
      </p:pic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3BF6E1E-B73D-A86C-1B1E-C09A7A899787}"/>
              </a:ext>
            </a:extLst>
          </p:cNvPr>
          <p:cNvCxnSpPr>
            <a:stCxn id="49" idx="2"/>
          </p:cNvCxnSpPr>
          <p:nvPr/>
        </p:nvCxnSpPr>
        <p:spPr>
          <a:xfrm>
            <a:off x="1910058" y="3765325"/>
            <a:ext cx="914005" cy="1077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8C0840E-779E-8411-4B5B-09BAC5F80EA9}"/>
              </a:ext>
            </a:extLst>
          </p:cNvPr>
          <p:cNvCxnSpPr>
            <a:cxnSpLocks/>
            <a:stCxn id="47" idx="3"/>
          </p:cNvCxnSpPr>
          <p:nvPr/>
        </p:nvCxnSpPr>
        <p:spPr>
          <a:xfrm flipH="1">
            <a:off x="4174753" y="4383764"/>
            <a:ext cx="881849" cy="485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>
            <a:extLst>
              <a:ext uri="{FF2B5EF4-FFF2-40B4-BE49-F238E27FC236}">
                <a16:creationId xmlns:a16="http://schemas.microsoft.com/office/drawing/2014/main" id="{446D7EF0-99E5-A53F-7F30-4FA4BC92B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290" y="4437722"/>
            <a:ext cx="324555" cy="372004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7A612350-E7DF-0F57-3C1C-11EA2566040E}"/>
              </a:ext>
            </a:extLst>
          </p:cNvPr>
          <p:cNvSpPr txBox="1"/>
          <p:nvPr/>
        </p:nvSpPr>
        <p:spPr>
          <a:xfrm>
            <a:off x="2237230" y="3818890"/>
            <a:ext cx="1206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Question scenario prompt .</a:t>
            </a:r>
            <a:endParaRPr lang="en-SG" sz="1000" dirty="0"/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D09472F2-5E30-D6E1-2045-228ABB7C9100}"/>
              </a:ext>
            </a:extLst>
          </p:cNvPr>
          <p:cNvCxnSpPr>
            <a:stCxn id="92" idx="1"/>
            <a:endCxn id="41" idx="2"/>
          </p:cNvCxnSpPr>
          <p:nvPr/>
        </p:nvCxnSpPr>
        <p:spPr>
          <a:xfrm rot="10800000">
            <a:off x="1112664" y="2579195"/>
            <a:ext cx="1533500" cy="2530924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2430709C-D9F5-6B28-41BB-FB5F3EC63CF4}"/>
              </a:ext>
            </a:extLst>
          </p:cNvPr>
          <p:cNvSpPr txBox="1"/>
          <p:nvPr/>
        </p:nvSpPr>
        <p:spPr>
          <a:xfrm>
            <a:off x="4222160" y="2196360"/>
            <a:ext cx="106235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Batch loading all MCQ source 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2B3E714-8E06-B1D1-8D4F-3568AA8E5CA9}"/>
              </a:ext>
            </a:extLst>
          </p:cNvPr>
          <p:cNvSpPr txBox="1"/>
          <p:nvPr/>
        </p:nvSpPr>
        <p:spPr>
          <a:xfrm>
            <a:off x="5730535" y="1026699"/>
            <a:ext cx="213169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Multi-choice question source set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4FCE785-F79A-3D4A-B215-7ADAEF869C94}"/>
              </a:ext>
            </a:extLst>
          </p:cNvPr>
          <p:cNvCxnSpPr>
            <a:cxnSpLocks/>
            <a:stCxn id="92" idx="2"/>
          </p:cNvCxnSpPr>
          <p:nvPr/>
        </p:nvCxnSpPr>
        <p:spPr>
          <a:xfrm flipH="1">
            <a:off x="3625566" y="5351358"/>
            <a:ext cx="1" cy="283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Picture 111">
            <a:extLst>
              <a:ext uri="{FF2B5EF4-FFF2-40B4-BE49-F238E27FC236}">
                <a16:creationId xmlns:a16="http://schemas.microsoft.com/office/drawing/2014/main" id="{169FDFC8-A949-F3AB-9FD2-DEAAEF4B6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218" y="5647835"/>
            <a:ext cx="324555" cy="372004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83D68D1E-609A-9103-4779-BB3D4034F587}"/>
              </a:ext>
            </a:extLst>
          </p:cNvPr>
          <p:cNvSpPr txBox="1"/>
          <p:nvPr/>
        </p:nvSpPr>
        <p:spPr>
          <a:xfrm>
            <a:off x="3743084" y="5710726"/>
            <a:ext cx="12299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Result files.</a:t>
            </a:r>
            <a:endParaRPr lang="en-SG" sz="1000" dirty="0"/>
          </a:p>
        </p:txBody>
      </p:sp>
    </p:spTree>
    <p:extLst>
      <p:ext uri="{BB962C8B-B14F-4D97-AF65-F5344CB8AC3E}">
        <p14:creationId xmlns:p14="http://schemas.microsoft.com/office/powerpoint/2010/main" val="1297501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D2062C47-B74E-78E2-8DC3-D467EFCC1A5E}"/>
              </a:ext>
            </a:extLst>
          </p:cNvPr>
          <p:cNvSpPr/>
          <p:nvPr/>
        </p:nvSpPr>
        <p:spPr>
          <a:xfrm>
            <a:off x="5353457" y="3825516"/>
            <a:ext cx="1145024" cy="2426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D8CA7B9-DD2A-D94B-4BCE-DE49100D2997}"/>
              </a:ext>
            </a:extLst>
          </p:cNvPr>
          <p:cNvSpPr txBox="1"/>
          <p:nvPr/>
        </p:nvSpPr>
        <p:spPr>
          <a:xfrm>
            <a:off x="5338376" y="3449243"/>
            <a:ext cx="117518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Pwn</a:t>
            </a: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-Tools bank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FF11FF-5AA3-27EF-54EB-61813BE0A74C}"/>
              </a:ext>
            </a:extLst>
          </p:cNvPr>
          <p:cNvSpPr/>
          <p:nvPr/>
        </p:nvSpPr>
        <p:spPr>
          <a:xfrm>
            <a:off x="2855122" y="440290"/>
            <a:ext cx="1500496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PWN-GPT Bot start </a:t>
            </a:r>
            <a:endParaRPr lang="en-SG" sz="1200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9484A5-B1CC-D6D4-941E-E2C54FD2B1B2}"/>
              </a:ext>
            </a:extLst>
          </p:cNvPr>
          <p:cNvCxnSpPr>
            <a:cxnSpLocks/>
          </p:cNvCxnSpPr>
          <p:nvPr/>
        </p:nvCxnSpPr>
        <p:spPr>
          <a:xfrm>
            <a:off x="3404138" y="787207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5344DDC-0597-01CF-DE60-3AE5C24E2211}"/>
              </a:ext>
            </a:extLst>
          </p:cNvPr>
          <p:cNvSpPr/>
          <p:nvPr/>
        </p:nvSpPr>
        <p:spPr>
          <a:xfrm>
            <a:off x="2855122" y="1120977"/>
            <a:ext cx="1515721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Loading config files</a:t>
            </a:r>
            <a:endParaRPr lang="en-SG" sz="1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A7A53C-01F8-D528-A0CE-E46981718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931" y="440290"/>
            <a:ext cx="324555" cy="372004"/>
          </a:xfrm>
          <a:prstGeom prst="rect">
            <a:avLst/>
          </a:prstGeom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E4ED5EDF-97B5-A948-AFF1-50426CFE3050}"/>
              </a:ext>
            </a:extLst>
          </p:cNvPr>
          <p:cNvCxnSpPr>
            <a:stCxn id="7" idx="2"/>
          </p:cNvCxnSpPr>
          <p:nvPr/>
        </p:nvCxnSpPr>
        <p:spPr>
          <a:xfrm rot="5400000">
            <a:off x="4519185" y="663952"/>
            <a:ext cx="308683" cy="605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61F3FAD-F639-FF83-6881-6D5362C1DB52}"/>
              </a:ext>
            </a:extLst>
          </p:cNvPr>
          <p:cNvSpPr txBox="1"/>
          <p:nvPr/>
        </p:nvSpPr>
        <p:spPr>
          <a:xfrm>
            <a:off x="4539368" y="89949"/>
            <a:ext cx="1198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Program system config file</a:t>
            </a:r>
            <a:endParaRPr lang="en-SG" sz="1000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6546F25-A019-B50C-EA4B-8216CAF69CF3}"/>
              </a:ext>
            </a:extLst>
          </p:cNvPr>
          <p:cNvCxnSpPr>
            <a:cxnSpLocks/>
          </p:cNvCxnSpPr>
          <p:nvPr/>
        </p:nvCxnSpPr>
        <p:spPr>
          <a:xfrm>
            <a:off x="3404138" y="1467894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5FB41B5-50B9-2F32-1752-AEB0D103E81B}"/>
              </a:ext>
            </a:extLst>
          </p:cNvPr>
          <p:cNvSpPr/>
          <p:nvPr/>
        </p:nvSpPr>
        <p:spPr>
          <a:xfrm>
            <a:off x="2855123" y="1771514"/>
            <a:ext cx="1411070" cy="482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Load and CTF-</a:t>
            </a:r>
            <a:r>
              <a:rPr lang="en-US" sz="1200" b="1" dirty="0" err="1"/>
              <a:t>Pwn</a:t>
            </a:r>
            <a:r>
              <a:rPr lang="en-US" sz="1200" b="1" dirty="0"/>
              <a:t> question</a:t>
            </a:r>
            <a:endParaRPr lang="en-SG" sz="1200" b="1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A0BC1FA-38C7-9F58-78FA-02C6C1B5EF1B}"/>
              </a:ext>
            </a:extLst>
          </p:cNvPr>
          <p:cNvCxnSpPr>
            <a:cxnSpLocks/>
          </p:cNvCxnSpPr>
          <p:nvPr/>
        </p:nvCxnSpPr>
        <p:spPr>
          <a:xfrm>
            <a:off x="3404138" y="2253993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F77DB9A-4F2D-6881-4E3F-9727AA07A474}"/>
              </a:ext>
            </a:extLst>
          </p:cNvPr>
          <p:cNvSpPr/>
          <p:nvPr/>
        </p:nvSpPr>
        <p:spPr>
          <a:xfrm>
            <a:off x="2855122" y="2597047"/>
            <a:ext cx="1958805" cy="482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Question parser [ </a:t>
            </a:r>
            <a:r>
              <a:rPr lang="en-US" sz="1200" b="1" dirty="0" err="1"/>
              <a:t>langchain</a:t>
            </a:r>
            <a:r>
              <a:rPr lang="en-US" sz="1200" b="1" dirty="0"/>
              <a:t> + Ret2GPT]</a:t>
            </a:r>
            <a:endParaRPr lang="en-SG" sz="1200" b="1" dirty="0"/>
          </a:p>
        </p:txBody>
      </p:sp>
      <p:sp>
        <p:nvSpPr>
          <p:cNvPr id="36" name="Arrow: Left 35">
            <a:extLst>
              <a:ext uri="{FF2B5EF4-FFF2-40B4-BE49-F238E27FC236}">
                <a16:creationId xmlns:a16="http://schemas.microsoft.com/office/drawing/2014/main" id="{81F71DEA-23CC-3DD7-4D6E-5A6922E5E9EE}"/>
              </a:ext>
            </a:extLst>
          </p:cNvPr>
          <p:cNvSpPr/>
          <p:nvPr/>
        </p:nvSpPr>
        <p:spPr>
          <a:xfrm>
            <a:off x="4302375" y="1960229"/>
            <a:ext cx="788067" cy="15340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847D2CF-23DD-9274-E06D-957FFE34978A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1537445" y="1552647"/>
            <a:ext cx="1378058" cy="104440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1870F8A1-4D54-AAF0-2435-64BB8B2AF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763" y="1211898"/>
            <a:ext cx="666682" cy="68149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0118B95D-C9E9-A96B-696A-D6EE1A19FEB7}"/>
              </a:ext>
            </a:extLst>
          </p:cNvPr>
          <p:cNvSpPr txBox="1"/>
          <p:nvPr/>
        </p:nvSpPr>
        <p:spPr>
          <a:xfrm>
            <a:off x="891450" y="915343"/>
            <a:ext cx="910357" cy="268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OpenAI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361013E-DA89-A8CB-1CBF-EB5C274AE95F}"/>
              </a:ext>
            </a:extLst>
          </p:cNvPr>
          <p:cNvCxnSpPr>
            <a:cxnSpLocks/>
            <a:stCxn id="33" idx="1"/>
            <a:endCxn id="49" idx="3"/>
          </p:cNvCxnSpPr>
          <p:nvPr/>
        </p:nvCxnSpPr>
        <p:spPr>
          <a:xfrm flipH="1">
            <a:off x="2464172" y="2838287"/>
            <a:ext cx="390950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B6923272-2913-20CE-27D0-B258D6855585}"/>
              </a:ext>
            </a:extLst>
          </p:cNvPr>
          <p:cNvSpPr/>
          <p:nvPr/>
        </p:nvSpPr>
        <p:spPr>
          <a:xfrm>
            <a:off x="1538824" y="2612944"/>
            <a:ext cx="925348" cy="46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Question categorizer   </a:t>
            </a:r>
            <a:endParaRPr lang="en-SG" sz="1200" b="1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902F617-F716-4BB3-B07E-001F12D7C9C2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1572415" y="1758404"/>
            <a:ext cx="429083" cy="85454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5DEC972-6B4C-9EF4-318E-32207AC548E6}"/>
              </a:ext>
            </a:extLst>
          </p:cNvPr>
          <p:cNvCxnSpPr>
            <a:cxnSpLocks/>
          </p:cNvCxnSpPr>
          <p:nvPr/>
        </p:nvCxnSpPr>
        <p:spPr>
          <a:xfrm>
            <a:off x="3404138" y="3118960"/>
            <a:ext cx="0" cy="599993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CA99C8DF-840A-8294-B21C-8B3DEDACB212}"/>
              </a:ext>
            </a:extLst>
          </p:cNvPr>
          <p:cNvSpPr/>
          <p:nvPr/>
        </p:nvSpPr>
        <p:spPr>
          <a:xfrm>
            <a:off x="2737603" y="3765188"/>
            <a:ext cx="1958805" cy="482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Question Solver [ OpenAI + scenario prompt ]</a:t>
            </a:r>
            <a:endParaRPr lang="en-SG" sz="1200" b="1" dirty="0"/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46EE22DF-3B60-1255-3E80-5F5215F80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092" y="3255952"/>
            <a:ext cx="324555" cy="372004"/>
          </a:xfrm>
          <a:prstGeom prst="rect">
            <a:avLst/>
          </a:prstGeom>
        </p:spPr>
      </p:pic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3BF6E1E-B73D-A86C-1B1E-C09A7A899787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2001498" y="3079525"/>
            <a:ext cx="1011400" cy="618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7A612350-E7DF-0F57-3C1C-11EA2566040E}"/>
              </a:ext>
            </a:extLst>
          </p:cNvPr>
          <p:cNvSpPr txBox="1"/>
          <p:nvPr/>
        </p:nvSpPr>
        <p:spPr>
          <a:xfrm>
            <a:off x="1713209" y="3164955"/>
            <a:ext cx="8267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Question scenario prompt .</a:t>
            </a:r>
            <a:endParaRPr lang="en-SG" sz="1000" dirty="0"/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D09472F2-5E30-D6E1-2045-228ABB7C9100}"/>
              </a:ext>
            </a:extLst>
          </p:cNvPr>
          <p:cNvCxnSpPr>
            <a:stCxn id="92" idx="1"/>
            <a:endCxn id="41" idx="2"/>
          </p:cNvCxnSpPr>
          <p:nvPr/>
        </p:nvCxnSpPr>
        <p:spPr>
          <a:xfrm rot="10800000">
            <a:off x="1204105" y="1893396"/>
            <a:ext cx="1533499" cy="2113033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3417BE-E4A9-52E2-2F05-B6DBE539BC1C}"/>
              </a:ext>
            </a:extLst>
          </p:cNvPr>
          <p:cNvCxnSpPr>
            <a:cxnSpLocks/>
          </p:cNvCxnSpPr>
          <p:nvPr/>
        </p:nvCxnSpPr>
        <p:spPr>
          <a:xfrm>
            <a:off x="3404138" y="4247667"/>
            <a:ext cx="0" cy="32706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F1FDFD8-7326-4129-0CEB-5958BB18947C}"/>
              </a:ext>
            </a:extLst>
          </p:cNvPr>
          <p:cNvSpPr/>
          <p:nvPr/>
        </p:nvSpPr>
        <p:spPr>
          <a:xfrm>
            <a:off x="2769576" y="4591753"/>
            <a:ext cx="1461357" cy="327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Command executer</a:t>
            </a:r>
            <a:endParaRPr lang="en-SG" sz="1200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6CE269-511B-1599-3445-67343C4DAEEB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4230933" y="4279392"/>
            <a:ext cx="1145025" cy="47589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AC67AA64-A34D-D690-C43F-B2943BA82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3129" y="4035833"/>
            <a:ext cx="572798" cy="423667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9ECA290-7587-1AE7-C261-231949C60BBB}"/>
              </a:ext>
            </a:extLst>
          </p:cNvPr>
          <p:cNvSpPr txBox="1"/>
          <p:nvPr/>
        </p:nvSpPr>
        <p:spPr>
          <a:xfrm>
            <a:off x="5375958" y="3758834"/>
            <a:ext cx="1100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Py-pwntools</a:t>
            </a:r>
            <a:endParaRPr lang="en-SG" sz="12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E6F7811-09C2-3C00-DD95-5645C605523B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230933" y="4755286"/>
            <a:ext cx="1145025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BB253CDE-B525-5A0C-185E-A1ADC8494E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3129" y="4615177"/>
            <a:ext cx="572798" cy="423667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045C04D2-4E33-8199-5278-C315AC68B9CB}"/>
              </a:ext>
            </a:extLst>
          </p:cNvPr>
          <p:cNvSpPr txBox="1"/>
          <p:nvPr/>
        </p:nvSpPr>
        <p:spPr>
          <a:xfrm>
            <a:off x="5457248" y="4375082"/>
            <a:ext cx="1100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GDB</a:t>
            </a:r>
            <a:endParaRPr lang="en-SG" sz="1200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5711D87-4ADC-4E28-11E8-FEF71DE495AA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230933" y="4755286"/>
            <a:ext cx="1145025" cy="48999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4DC37941-CC8F-3313-E6E9-5FCE28C844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3129" y="5194521"/>
            <a:ext cx="572798" cy="423667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9A0C0BF0-54C5-3FF2-1563-0DBBB7106A1A}"/>
              </a:ext>
            </a:extLst>
          </p:cNvPr>
          <p:cNvSpPr txBox="1"/>
          <p:nvPr/>
        </p:nvSpPr>
        <p:spPr>
          <a:xfrm>
            <a:off x="5375958" y="4980583"/>
            <a:ext cx="1100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0" i="0" dirty="0" err="1">
                <a:effectLst/>
                <a:latin typeface="Times New Roman" panose="02020603050405020304" pitchFamily="18" charset="0"/>
                <a:hlinkClick r:id="rId5"/>
              </a:rPr>
              <a:t>Ghidra</a:t>
            </a:r>
            <a:endParaRPr lang="en-SG" sz="12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ED2E2F0-5DDC-AF2B-4A5E-83A5B469D543}"/>
              </a:ext>
            </a:extLst>
          </p:cNvPr>
          <p:cNvCxnSpPr>
            <a:cxnSpLocks/>
          </p:cNvCxnSpPr>
          <p:nvPr/>
        </p:nvCxnSpPr>
        <p:spPr>
          <a:xfrm>
            <a:off x="4241414" y="4787011"/>
            <a:ext cx="1112042" cy="1066209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EC296EE-FFF8-FB81-1ED5-5218D15EB1F6}"/>
              </a:ext>
            </a:extLst>
          </p:cNvPr>
          <p:cNvSpPr txBox="1"/>
          <p:nvPr/>
        </p:nvSpPr>
        <p:spPr>
          <a:xfrm>
            <a:off x="5453129" y="5556044"/>
            <a:ext cx="1100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radare2</a:t>
            </a:r>
            <a:endParaRPr lang="en-SG" sz="1200" dirty="0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7E2090A3-5564-807E-BFAA-622C5211D6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3129" y="5796974"/>
            <a:ext cx="572798" cy="423667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A1B8CAB-E4EF-74DF-6A18-352FCC988397}"/>
              </a:ext>
            </a:extLst>
          </p:cNvPr>
          <p:cNvCxnSpPr>
            <a:cxnSpLocks/>
          </p:cNvCxnSpPr>
          <p:nvPr/>
        </p:nvCxnSpPr>
        <p:spPr>
          <a:xfrm flipH="1">
            <a:off x="4266193" y="6008807"/>
            <a:ext cx="1087263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8630CD24-8F6E-FD3D-3EA1-BE90AAA46A4E}"/>
              </a:ext>
            </a:extLst>
          </p:cNvPr>
          <p:cNvSpPr/>
          <p:nvPr/>
        </p:nvSpPr>
        <p:spPr>
          <a:xfrm>
            <a:off x="2539929" y="5588314"/>
            <a:ext cx="1677084" cy="482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Result analyzer [</a:t>
            </a:r>
            <a:r>
              <a:rPr lang="en-US" sz="1200" b="1" dirty="0" err="1"/>
              <a:t>langchain</a:t>
            </a:r>
            <a:r>
              <a:rPr lang="en-US" sz="1200" b="1" dirty="0"/>
              <a:t> + prompt] </a:t>
            </a:r>
            <a:endParaRPr lang="en-SG" sz="1200" b="1" dirty="0"/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160A32B5-DE4E-1A28-1812-B6B03B9FE53C}"/>
              </a:ext>
            </a:extLst>
          </p:cNvPr>
          <p:cNvCxnSpPr>
            <a:cxnSpLocks/>
          </p:cNvCxnSpPr>
          <p:nvPr/>
        </p:nvCxnSpPr>
        <p:spPr>
          <a:xfrm rot="16200000" flipV="1">
            <a:off x="-173376" y="3086079"/>
            <a:ext cx="3903870" cy="1550295"/>
          </a:xfrm>
          <a:prstGeom prst="bentConnector3">
            <a:avLst>
              <a:gd name="adj1" fmla="val 305"/>
            </a:avLst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E1124A4-8337-AC29-B4BE-E29E214FA3BC}"/>
              </a:ext>
            </a:extLst>
          </p:cNvPr>
          <p:cNvCxnSpPr>
            <a:cxnSpLocks/>
          </p:cNvCxnSpPr>
          <p:nvPr/>
        </p:nvCxnSpPr>
        <p:spPr>
          <a:xfrm>
            <a:off x="3136408" y="4263981"/>
            <a:ext cx="0" cy="1292063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E9F04DD-E147-5682-21BB-1D59C70976D8}"/>
              </a:ext>
            </a:extLst>
          </p:cNvPr>
          <p:cNvCxnSpPr>
            <a:cxnSpLocks/>
          </p:cNvCxnSpPr>
          <p:nvPr/>
        </p:nvCxnSpPr>
        <p:spPr>
          <a:xfrm>
            <a:off x="3378471" y="6057108"/>
            <a:ext cx="0" cy="32706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B8442164-E5E5-AC2B-8168-85544F336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152" y="6365372"/>
            <a:ext cx="324555" cy="372004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260CAE57-2C87-15FE-85AF-DB819CEBA9AE}"/>
              </a:ext>
            </a:extLst>
          </p:cNvPr>
          <p:cNvSpPr txBox="1"/>
          <p:nvPr/>
        </p:nvSpPr>
        <p:spPr>
          <a:xfrm>
            <a:off x="3584018" y="6428263"/>
            <a:ext cx="12299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Possible Flag</a:t>
            </a:r>
            <a:endParaRPr lang="en-SG" sz="1000" dirty="0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EA1975AF-A717-D692-2681-FBC5CF00E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78" y="1808360"/>
            <a:ext cx="324555" cy="372004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8D8534C0-0BF1-937B-D379-2440DB614414}"/>
              </a:ext>
            </a:extLst>
          </p:cNvPr>
          <p:cNvSpPr txBox="1"/>
          <p:nvPr/>
        </p:nvSpPr>
        <p:spPr>
          <a:xfrm>
            <a:off x="4976208" y="1575035"/>
            <a:ext cx="12299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Question and file</a:t>
            </a:r>
            <a:endParaRPr lang="en-SG" sz="1000" dirty="0"/>
          </a:p>
        </p:txBody>
      </p:sp>
    </p:spTree>
    <p:extLst>
      <p:ext uri="{BB962C8B-B14F-4D97-AF65-F5344CB8AC3E}">
        <p14:creationId xmlns:p14="http://schemas.microsoft.com/office/powerpoint/2010/main" val="3202790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133</Words>
  <Application>Microsoft Office PowerPoint</Application>
  <PresentationFormat>Widescreen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10</cp:revision>
  <dcterms:created xsi:type="dcterms:W3CDTF">2023-08-13T12:26:48Z</dcterms:created>
  <dcterms:modified xsi:type="dcterms:W3CDTF">2023-08-14T00:55:41Z</dcterms:modified>
</cp:coreProperties>
</file>