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13/8/2023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2886029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2" y="18067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427745" y="13497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447928" y="7757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</a:t>
            </a:r>
            <a:r>
              <a:rPr lang="en-US" sz="1200" b="1" dirty="0" err="1"/>
              <a:t>mcq</a:t>
            </a:r>
            <a:r>
              <a:rPr lang="en-US" sz="1200" b="1" dirty="0"/>
              <a:t> source and load question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38" y="1652435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144" y="2444204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344" y="3181101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215104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469174" y="2215104"/>
            <a:ext cx="1402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( without login )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7021578" y="3154695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87428" y="3209185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68535" y="2555006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547734" cy="41125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ylinder 46">
            <a:extLst>
              <a:ext uri="{FF2B5EF4-FFF2-40B4-BE49-F238E27FC236}">
                <a16:creationId xmlns:a16="http://schemas.microsoft.com/office/drawing/2014/main" id="{D7FF725C-2FE4-B8B3-5745-DA9AD41B291E}"/>
              </a:ext>
            </a:extLst>
          </p:cNvPr>
          <p:cNvSpPr/>
          <p:nvPr/>
        </p:nvSpPr>
        <p:spPr>
          <a:xfrm>
            <a:off x="4782737" y="4111916"/>
            <a:ext cx="547730" cy="27184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09C071-A738-7176-D948-7D9DC2A7CA67}"/>
              </a:ext>
            </a:extLst>
          </p:cNvPr>
          <p:cNvSpPr txBox="1"/>
          <p:nvPr/>
        </p:nvSpPr>
        <p:spPr>
          <a:xfrm>
            <a:off x="5309871" y="4011193"/>
            <a:ext cx="13998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 files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766545" y="456399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4174753" y="4383764"/>
            <a:ext cx="881849" cy="48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90" y="4437722"/>
            <a:ext cx="324555" cy="37200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</cp:revision>
  <dcterms:created xsi:type="dcterms:W3CDTF">2023-08-13T12:26:48Z</dcterms:created>
  <dcterms:modified xsi:type="dcterms:W3CDTF">2023-08-13T13:06:23Z</dcterms:modified>
</cp:coreProperties>
</file>