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27/4/2024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image" Target="../media/image1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17BB-5171-0ED5-905F-B107F197A2B2}"/>
              </a:ext>
            </a:extLst>
          </p:cNvPr>
          <p:cNvSpPr/>
          <p:nvPr/>
        </p:nvSpPr>
        <p:spPr>
          <a:xfrm>
            <a:off x="1786700" y="560306"/>
            <a:ext cx="6179737" cy="19450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DE913-8C89-76B8-D954-664AD13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77" y="940856"/>
            <a:ext cx="1431139" cy="1448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7D440-E913-FC4C-9C5C-E596CA8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66" y="957394"/>
            <a:ext cx="706762" cy="68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F52E5-B33C-AF6B-E4A3-F305F5BF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40" y="887676"/>
            <a:ext cx="1411433" cy="1448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B6D6-999F-5907-DEA3-8857AA5CC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6087128" y="940856"/>
            <a:ext cx="917873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9E26E-03A4-047B-E22D-EE52AA3D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6" r="23420"/>
          <a:stretch/>
        </p:blipFill>
        <p:spPr>
          <a:xfrm>
            <a:off x="6426691" y="1217855"/>
            <a:ext cx="1025611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5A370-2A94-7B15-5C63-EE1A317A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83"/>
          <a:stretch/>
        </p:blipFill>
        <p:spPr>
          <a:xfrm>
            <a:off x="6856472" y="1044545"/>
            <a:ext cx="976184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802D00-3005-C54B-A828-F4CF315C02CF}"/>
              </a:ext>
            </a:extLst>
          </p:cNvPr>
          <p:cNvSpPr txBox="1"/>
          <p:nvPr/>
        </p:nvSpPr>
        <p:spPr>
          <a:xfrm>
            <a:off x="1953737" y="568610"/>
            <a:ext cx="1721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Security Exam MCQ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5B02-404A-EAFF-BB97-AE5480EFF3B5}"/>
              </a:ext>
            </a:extLst>
          </p:cNvPr>
          <p:cNvSpPr txBox="1"/>
          <p:nvPr/>
        </p:nvSpPr>
        <p:spPr>
          <a:xfrm>
            <a:off x="4006410" y="560306"/>
            <a:ext cx="157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MCG-GPT-BOT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70A3-C80B-EF9F-1C2C-CD02F338A735}"/>
              </a:ext>
            </a:extLst>
          </p:cNvPr>
          <p:cNvSpPr txBox="1"/>
          <p:nvPr/>
        </p:nvSpPr>
        <p:spPr>
          <a:xfrm>
            <a:off x="5959746" y="591084"/>
            <a:ext cx="1837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Answers + Correct %</a:t>
            </a:r>
            <a:r>
              <a:rPr lang="en-SG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FA2210-0581-AD40-D9A6-78EC16887258}"/>
              </a:ext>
            </a:extLst>
          </p:cNvPr>
          <p:cNvSpPr/>
          <p:nvPr/>
        </p:nvSpPr>
        <p:spPr>
          <a:xfrm>
            <a:off x="3484882" y="1462114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9FC53-53CB-3626-36C1-03FAA26622F8}"/>
              </a:ext>
            </a:extLst>
          </p:cNvPr>
          <p:cNvSpPr/>
          <p:nvPr/>
        </p:nvSpPr>
        <p:spPr>
          <a:xfrm>
            <a:off x="5542502" y="1462114"/>
            <a:ext cx="494746" cy="276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D70B-26CA-C3DB-FE10-1A1C73ABFDC0}"/>
              </a:ext>
            </a:extLst>
          </p:cNvPr>
          <p:cNvSpPr/>
          <p:nvPr/>
        </p:nvSpPr>
        <p:spPr>
          <a:xfrm>
            <a:off x="1786700" y="3438842"/>
            <a:ext cx="2712349" cy="213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847A-29C4-3148-D4C9-07E21A46F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66" y="3798547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97477-D43B-D323-2A83-45EE5F717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035" y="4494369"/>
            <a:ext cx="377556" cy="431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12D16-C88A-1C82-F818-317CB3845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231" y="3777307"/>
            <a:ext cx="420784" cy="42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504-2CFB-CC62-13B8-A8DDC39C9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934" y="4491545"/>
            <a:ext cx="392422" cy="414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4F38E3-5421-82E9-0E3A-657812E0B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5324" y="5259564"/>
            <a:ext cx="602386" cy="238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24FEE0-562F-1AFD-CDE2-64D6E3549F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5389" y="5211079"/>
            <a:ext cx="368991" cy="2972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A3AEFA-4063-CA3B-B81D-7882786A8C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0331" y="3881490"/>
            <a:ext cx="519772" cy="3305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4D61B8-FEE1-AE92-8BBD-7A59015C289A}"/>
              </a:ext>
            </a:extLst>
          </p:cNvPr>
          <p:cNvSpPr txBox="1"/>
          <p:nvPr/>
        </p:nvSpPr>
        <p:spPr>
          <a:xfrm>
            <a:off x="1786700" y="3507871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2C02F-DEC4-19A0-CFD9-664B5DDE7E7B}"/>
              </a:ext>
            </a:extLst>
          </p:cNvPr>
          <p:cNvSpPr txBox="1"/>
          <p:nvPr/>
        </p:nvSpPr>
        <p:spPr>
          <a:xfrm>
            <a:off x="2721884" y="3504417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E43A7-7FF1-F3F8-A520-9844405968AA}"/>
              </a:ext>
            </a:extLst>
          </p:cNvPr>
          <p:cNvSpPr txBox="1"/>
          <p:nvPr/>
        </p:nvSpPr>
        <p:spPr>
          <a:xfrm>
            <a:off x="3672144" y="3483624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CC253-08BF-DEA8-5699-657CF81F4B64}"/>
              </a:ext>
            </a:extLst>
          </p:cNvPr>
          <p:cNvSpPr txBox="1"/>
          <p:nvPr/>
        </p:nvSpPr>
        <p:spPr>
          <a:xfrm>
            <a:off x="1795300" y="4210325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31A1E-7015-4DBF-CC77-62CF198FCD7C}"/>
              </a:ext>
            </a:extLst>
          </p:cNvPr>
          <p:cNvSpPr txBox="1"/>
          <p:nvPr/>
        </p:nvSpPr>
        <p:spPr>
          <a:xfrm>
            <a:off x="2764648" y="4235477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E686C-45FA-FE56-2881-4C9C77F1048D}"/>
              </a:ext>
            </a:extLst>
          </p:cNvPr>
          <p:cNvSpPr txBox="1"/>
          <p:nvPr/>
        </p:nvSpPr>
        <p:spPr>
          <a:xfrm>
            <a:off x="1823528" y="4963972"/>
            <a:ext cx="1727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URL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90DB3D-9D9A-0BF6-02EF-F5DAD31D3358}"/>
              </a:ext>
            </a:extLst>
          </p:cNvPr>
          <p:cNvSpPr txBox="1"/>
          <p:nvPr/>
        </p:nvSpPr>
        <p:spPr>
          <a:xfrm>
            <a:off x="1838707" y="3172916"/>
            <a:ext cx="264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Multi-choice question source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Picture 2" descr="Json file - Free ui icons">
            <a:extLst>
              <a:ext uri="{FF2B5EF4-FFF2-40B4-BE49-F238E27FC236}">
                <a16:creationId xmlns:a16="http://schemas.microsoft.com/office/drawing/2014/main" id="{EEE540C9-080B-79DF-DB24-C38BCBFC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8" y="4436523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AF682F-97DD-3D95-1ECD-6D2B2B8AFEFE}"/>
              </a:ext>
            </a:extLst>
          </p:cNvPr>
          <p:cNvSpPr txBox="1"/>
          <p:nvPr/>
        </p:nvSpPr>
        <p:spPr>
          <a:xfrm>
            <a:off x="3681539" y="4232362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A507C-11F3-DBB0-E1E7-E4071D98067D}"/>
              </a:ext>
            </a:extLst>
          </p:cNvPr>
          <p:cNvSpPr txBox="1"/>
          <p:nvPr/>
        </p:nvSpPr>
        <p:spPr>
          <a:xfrm>
            <a:off x="3065020" y="4221548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295DCA-7F66-EDD1-DF3A-E43A98F603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9057" y="5227548"/>
            <a:ext cx="346012" cy="2703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3CBEAE-C4B3-89A5-5003-DD190FE8505E}"/>
              </a:ext>
            </a:extLst>
          </p:cNvPr>
          <p:cNvSpPr txBox="1"/>
          <p:nvPr/>
        </p:nvSpPr>
        <p:spPr>
          <a:xfrm>
            <a:off x="3491811" y="4949469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6CF97E-1FA5-2237-F54F-96C32276B28E}"/>
              </a:ext>
            </a:extLst>
          </p:cNvPr>
          <p:cNvSpPr/>
          <p:nvPr/>
        </p:nvSpPr>
        <p:spPr>
          <a:xfrm>
            <a:off x="4894955" y="3429000"/>
            <a:ext cx="161514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LLM-AI MCQ parser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93863E-90EE-AF43-0322-6C4DC446E7DD}"/>
              </a:ext>
            </a:extLst>
          </p:cNvPr>
          <p:cNvCxnSpPr>
            <a:cxnSpLocks/>
          </p:cNvCxnSpPr>
          <p:nvPr/>
        </p:nvCxnSpPr>
        <p:spPr>
          <a:xfrm>
            <a:off x="4519285" y="3638006"/>
            <a:ext cx="37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12698D1-CC4F-71F3-6A74-93900046CC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737" y="3263456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C70378-A1EC-1F9A-FAC2-10D8711EC59C}"/>
              </a:ext>
            </a:extLst>
          </p:cNvPr>
          <p:cNvCxnSpPr>
            <a:cxnSpLocks/>
          </p:cNvCxnSpPr>
          <p:nvPr/>
        </p:nvCxnSpPr>
        <p:spPr>
          <a:xfrm>
            <a:off x="5190623" y="3846877"/>
            <a:ext cx="0" cy="297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362132-0D95-5CB3-7AB8-0C24EFD6122E}"/>
              </a:ext>
            </a:extLst>
          </p:cNvPr>
          <p:cNvSpPr/>
          <p:nvPr/>
        </p:nvSpPr>
        <p:spPr>
          <a:xfrm>
            <a:off x="4894955" y="5130652"/>
            <a:ext cx="161514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LLM-AI MCQ Solver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84E8278-A0F5-9CC8-F265-7C7921FCEC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2600" y="4154059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490F82-B19E-3EE1-AC06-43B598ED26AB}"/>
              </a:ext>
            </a:extLst>
          </p:cNvPr>
          <p:cNvSpPr txBox="1"/>
          <p:nvPr/>
        </p:nvSpPr>
        <p:spPr>
          <a:xfrm>
            <a:off x="5374661" y="4099850"/>
            <a:ext cx="1148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MCQ question back file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A956A8-BD14-2C86-A87A-4EEB3E0971B5}"/>
              </a:ext>
            </a:extLst>
          </p:cNvPr>
          <p:cNvCxnSpPr>
            <a:cxnSpLocks/>
          </p:cNvCxnSpPr>
          <p:nvPr/>
        </p:nvCxnSpPr>
        <p:spPr>
          <a:xfrm flipH="1">
            <a:off x="5190623" y="4738680"/>
            <a:ext cx="248" cy="39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56EB8F2-089A-DEC9-6FF7-3BFD75A1FD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217" y="4905920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2A10C3-5A80-505C-0D87-7893E904F726}"/>
              </a:ext>
            </a:extLst>
          </p:cNvPr>
          <p:cNvCxnSpPr>
            <a:cxnSpLocks/>
          </p:cNvCxnSpPr>
          <p:nvPr/>
        </p:nvCxnSpPr>
        <p:spPr>
          <a:xfrm>
            <a:off x="6510097" y="5339657"/>
            <a:ext cx="8092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2948A-5D57-FBAC-5083-1072E3885E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6836" y="3156363"/>
            <a:ext cx="311636" cy="37200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CCAB9A-A704-A8E4-037F-D4786D62B404}"/>
              </a:ext>
            </a:extLst>
          </p:cNvPr>
          <p:cNvSpPr txBox="1"/>
          <p:nvPr/>
        </p:nvSpPr>
        <p:spPr>
          <a:xfrm>
            <a:off x="7568472" y="3128833"/>
            <a:ext cx="106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</a:t>
            </a:r>
            <a:endParaRPr lang="en-SG" sz="10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4C1819C-B372-3C79-E60C-B50B506BA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7319370" y="4869693"/>
            <a:ext cx="516620" cy="6386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404A33-43CF-836A-E467-3BEF4569903A}"/>
              </a:ext>
            </a:extLst>
          </p:cNvPr>
          <p:cNvSpPr txBox="1"/>
          <p:nvPr/>
        </p:nvSpPr>
        <p:spPr>
          <a:xfrm>
            <a:off x="6957491" y="4259589"/>
            <a:ext cx="1284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MCQ answer file (with/without AI correctness rate )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4EB7297-56EF-8642-142A-10F4A20330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19413" y="3591597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E3C2300-FEA8-183D-04AA-BA6BF833582A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6996454" y="3342365"/>
            <a:ext cx="260382" cy="2492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1BADC09-DCFF-4441-63A2-65322AF161DD}"/>
              </a:ext>
            </a:extLst>
          </p:cNvPr>
          <p:cNvCxnSpPr>
            <a:cxnSpLocks/>
            <a:stCxn id="57" idx="1"/>
            <a:endCxn id="46" idx="3"/>
          </p:cNvCxnSpPr>
          <p:nvPr/>
        </p:nvCxnSpPr>
        <p:spPr>
          <a:xfrm rot="10800000" flipV="1">
            <a:off x="6510097" y="3739961"/>
            <a:ext cx="409316" cy="1315933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5DD8E4A-E462-4347-8AA1-2412FFFFFD2D}"/>
              </a:ext>
            </a:extLst>
          </p:cNvPr>
          <p:cNvCxnSpPr>
            <a:cxnSpLocks/>
            <a:stCxn id="57" idx="1"/>
            <a:endCxn id="36" idx="3"/>
          </p:cNvCxnSpPr>
          <p:nvPr/>
        </p:nvCxnSpPr>
        <p:spPr>
          <a:xfrm rot="10800000">
            <a:off x="6510617" y="3413432"/>
            <a:ext cx="408796" cy="326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4747692" y="938999"/>
            <a:ext cx="1411068" cy="27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5035028" y="123826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5674987" y="1531050"/>
            <a:ext cx="1288112" cy="25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file loader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33" y="953327"/>
            <a:ext cx="324555" cy="372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5942730" y="684899"/>
            <a:ext cx="1629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 flipH="1">
            <a:off x="5413730" y="1650201"/>
            <a:ext cx="26125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4776958" y="2142878"/>
            <a:ext cx="1411070" cy="29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 source parser 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4631133" y="1799175"/>
            <a:ext cx="0" cy="16003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6188028" y="2207802"/>
            <a:ext cx="1364376" cy="1393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237" y="1414795"/>
            <a:ext cx="483274" cy="49401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3297384" y="1184361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4299803" y="3425696"/>
            <a:ext cx="1518781" cy="29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3985289" y="4752211"/>
            <a:ext cx="1049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result 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stCxn id="53" idx="1"/>
            <a:endCxn id="41" idx="3"/>
          </p:cNvCxnSpPr>
          <p:nvPr/>
        </p:nvCxnSpPr>
        <p:spPr>
          <a:xfrm flipH="1" flipV="1">
            <a:off x="3869511" y="1661802"/>
            <a:ext cx="473859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4631133" y="3767349"/>
            <a:ext cx="0" cy="32653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4295765" y="4111721"/>
            <a:ext cx="1503155" cy="32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49" y="3387250"/>
            <a:ext cx="324555" cy="372004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5326586" y="2437769"/>
            <a:ext cx="0" cy="98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6426842" y="3257636"/>
            <a:ext cx="1009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6329809" y="1820167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1254182" y="883009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1656922" y="753474"/>
            <a:ext cx="1365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 or 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1240412" y="1434734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1230469" y="1808488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1245844" y="1906232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1682432" y="1219290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</a:t>
            </a:r>
          </a:p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1658149" y="1715676"/>
            <a:ext cx="1422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6199398" y="2437770"/>
            <a:ext cx="3426547" cy="1581133"/>
          </a:xfrm>
          <a:prstGeom prst="bentConnector3">
            <a:avLst>
              <a:gd name="adj1" fmla="val 6642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B662-A3A3-108D-C068-0F329347E919}"/>
              </a:ext>
            </a:extLst>
          </p:cNvPr>
          <p:cNvCxnSpPr>
            <a:cxnSpLocks/>
          </p:cNvCxnSpPr>
          <p:nvPr/>
        </p:nvCxnSpPr>
        <p:spPr>
          <a:xfrm>
            <a:off x="6675538" y="1304504"/>
            <a:ext cx="0" cy="222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4438534-3B55-1D19-1208-0268FBB14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70" y="1541884"/>
            <a:ext cx="1100124" cy="2398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C837B5-9057-DC50-2AAE-C8071088C842}"/>
              </a:ext>
            </a:extLst>
          </p:cNvPr>
          <p:cNvCxnSpPr>
            <a:cxnSpLocks/>
          </p:cNvCxnSpPr>
          <p:nvPr/>
        </p:nvCxnSpPr>
        <p:spPr>
          <a:xfrm>
            <a:off x="5818585" y="123826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478098-4FD1-9952-568E-B43AB0E942BC}"/>
              </a:ext>
            </a:extLst>
          </p:cNvPr>
          <p:cNvCxnSpPr>
            <a:cxnSpLocks/>
          </p:cNvCxnSpPr>
          <p:nvPr/>
        </p:nvCxnSpPr>
        <p:spPr>
          <a:xfrm>
            <a:off x="5047343" y="182547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B74B99F-F0A2-9390-7F7E-C9565EB25F63}"/>
              </a:ext>
            </a:extLst>
          </p:cNvPr>
          <p:cNvSpPr/>
          <p:nvPr/>
        </p:nvSpPr>
        <p:spPr>
          <a:xfrm>
            <a:off x="7572337" y="1546650"/>
            <a:ext cx="2712349" cy="2134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1AFA705-4381-D813-AF12-6B21B2024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203" y="1906355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8452BFA-D8A2-3BD8-78EC-441A33CC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672" y="2602177"/>
            <a:ext cx="377556" cy="43149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C0E6430-709F-3C79-6912-D08B5B07B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868" y="1885115"/>
            <a:ext cx="420784" cy="427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8F9F871-8C8F-2B28-FB79-8D820A987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3571" y="2599353"/>
            <a:ext cx="392422" cy="4143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6D1270C-C42C-A2F3-0CC4-3F87D5437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0961" y="3367372"/>
            <a:ext cx="602386" cy="2383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9966C68-63EC-828E-1730-6C38FA69A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1026" y="3318887"/>
            <a:ext cx="368991" cy="29724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77A0CF5-F4A9-2D24-33CA-D9A3CD651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5968" y="1989298"/>
            <a:ext cx="519772" cy="33050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99B673F-F614-3323-CD47-4BC0D7CDA8D6}"/>
              </a:ext>
            </a:extLst>
          </p:cNvPr>
          <p:cNvSpPr txBox="1"/>
          <p:nvPr/>
        </p:nvSpPr>
        <p:spPr>
          <a:xfrm>
            <a:off x="7572337" y="161567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8E391E-D4B9-0B9E-124E-E1604802D5AD}"/>
              </a:ext>
            </a:extLst>
          </p:cNvPr>
          <p:cNvSpPr txBox="1"/>
          <p:nvPr/>
        </p:nvSpPr>
        <p:spPr>
          <a:xfrm>
            <a:off x="8507521" y="161222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0EE022-EC59-6E55-7112-F867665713D1}"/>
              </a:ext>
            </a:extLst>
          </p:cNvPr>
          <p:cNvSpPr txBox="1"/>
          <p:nvPr/>
        </p:nvSpPr>
        <p:spPr>
          <a:xfrm>
            <a:off x="9457781" y="159143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D4CF23-1031-E88B-6986-327B24919F7E}"/>
              </a:ext>
            </a:extLst>
          </p:cNvPr>
          <p:cNvSpPr txBox="1"/>
          <p:nvPr/>
        </p:nvSpPr>
        <p:spPr>
          <a:xfrm>
            <a:off x="7580937" y="2318133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EF323B-5A9C-7B52-D5F5-A292B04D629F}"/>
              </a:ext>
            </a:extLst>
          </p:cNvPr>
          <p:cNvSpPr txBox="1"/>
          <p:nvPr/>
        </p:nvSpPr>
        <p:spPr>
          <a:xfrm>
            <a:off x="8550285" y="2343285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0AD7F6-606E-0869-DB23-2CB544DE1D2A}"/>
              </a:ext>
            </a:extLst>
          </p:cNvPr>
          <p:cNvSpPr txBox="1"/>
          <p:nvPr/>
        </p:nvSpPr>
        <p:spPr>
          <a:xfrm>
            <a:off x="7609165" y="3071780"/>
            <a:ext cx="1727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URL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56ACF3-3FCE-07A6-40A2-960B4C2A6AF0}"/>
              </a:ext>
            </a:extLst>
          </p:cNvPr>
          <p:cNvSpPr txBox="1"/>
          <p:nvPr/>
        </p:nvSpPr>
        <p:spPr>
          <a:xfrm>
            <a:off x="7624344" y="1280724"/>
            <a:ext cx="264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Multi-choice question source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" name="Picture 2" descr="Json file - Free ui icons">
            <a:extLst>
              <a:ext uri="{FF2B5EF4-FFF2-40B4-BE49-F238E27FC236}">
                <a16:creationId xmlns:a16="http://schemas.microsoft.com/office/drawing/2014/main" id="{C03762B4-6BE0-839C-8985-46678162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65" y="2544331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BAB0266-EA14-7741-9929-9EE86F3DFA0F}"/>
              </a:ext>
            </a:extLst>
          </p:cNvPr>
          <p:cNvSpPr txBox="1"/>
          <p:nvPr/>
        </p:nvSpPr>
        <p:spPr>
          <a:xfrm>
            <a:off x="9467176" y="234017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62F30F-753F-1BCA-50C6-7DFFD580AE9F}"/>
              </a:ext>
            </a:extLst>
          </p:cNvPr>
          <p:cNvSpPr txBox="1"/>
          <p:nvPr/>
        </p:nvSpPr>
        <p:spPr>
          <a:xfrm>
            <a:off x="8850657" y="2329356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F4C88A8-A15C-2342-311A-5285CFAAAA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4694" y="3335356"/>
            <a:ext cx="346012" cy="27032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F46911D-300A-080C-4766-B0CEA55CCDAA}"/>
              </a:ext>
            </a:extLst>
          </p:cNvPr>
          <p:cNvSpPr txBox="1"/>
          <p:nvPr/>
        </p:nvSpPr>
        <p:spPr>
          <a:xfrm>
            <a:off x="9277448" y="3057277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6001" y="3826127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9717699" y="3605678"/>
            <a:ext cx="1" cy="209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268C05BA-9F60-AB80-0983-D3073A639C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58119" y="2658852"/>
            <a:ext cx="396531" cy="5174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E30F876-B087-0F82-92C1-226584D7F9F5}"/>
              </a:ext>
            </a:extLst>
          </p:cNvPr>
          <p:cNvSpPr txBox="1"/>
          <p:nvPr/>
        </p:nvSpPr>
        <p:spPr>
          <a:xfrm>
            <a:off x="5515551" y="2577999"/>
            <a:ext cx="114810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MCQ question back file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BC76B1C-3AC1-AF8B-0C4D-EE0E10A3073E}"/>
              </a:ext>
            </a:extLst>
          </p:cNvPr>
          <p:cNvCxnSpPr>
            <a:cxnSpLocks/>
            <a:stCxn id="95" idx="1"/>
            <a:endCxn id="49" idx="3"/>
          </p:cNvCxnSpPr>
          <p:nvPr/>
        </p:nvCxnSpPr>
        <p:spPr>
          <a:xfrm flipH="1">
            <a:off x="5818584" y="3573252"/>
            <a:ext cx="366065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971B9B8C-ACF1-0D4A-FED5-6F29C3456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76289"/>
          <a:stretch/>
        </p:blipFill>
        <p:spPr>
          <a:xfrm>
            <a:off x="4952931" y="4708514"/>
            <a:ext cx="394367" cy="48750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56066E-CCF0-68B2-A527-7B447F01A707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5150114" y="4438337"/>
            <a:ext cx="1" cy="270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A94F8E-22E0-6083-6063-52B32FB6DCEA}"/>
              </a:ext>
            </a:extLst>
          </p:cNvPr>
          <p:cNvSpPr/>
          <p:nvPr/>
        </p:nvSpPr>
        <p:spPr>
          <a:xfrm>
            <a:off x="5789352" y="4715543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MCQ-GPT-Robot data manager </a:t>
            </a:r>
            <a:endParaRPr lang="en-SG" sz="12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969618C-108A-1506-49B8-1F0F52228585}"/>
              </a:ext>
            </a:extLst>
          </p:cNvPr>
          <p:cNvCxnSpPr>
            <a:cxnSpLocks/>
            <a:stCxn id="117" idx="3"/>
            <a:endCxn id="121" idx="1"/>
          </p:cNvCxnSpPr>
          <p:nvPr/>
        </p:nvCxnSpPr>
        <p:spPr>
          <a:xfrm flipV="1">
            <a:off x="5347298" y="4889002"/>
            <a:ext cx="44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FECCAAB-DC92-0CC8-CCF5-82F78B53FDD9}"/>
              </a:ext>
            </a:extLst>
          </p:cNvPr>
          <p:cNvCxnSpPr>
            <a:cxnSpLocks/>
          </p:cNvCxnSpPr>
          <p:nvPr/>
        </p:nvCxnSpPr>
        <p:spPr>
          <a:xfrm>
            <a:off x="6089602" y="2448938"/>
            <a:ext cx="0" cy="2266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DE2FCE88-48EF-E194-11D9-6220C4D22C77}"/>
              </a:ext>
            </a:extLst>
          </p:cNvPr>
          <p:cNvCxnSpPr>
            <a:stCxn id="92" idx="3"/>
            <a:endCxn id="121" idx="0"/>
          </p:cNvCxnSpPr>
          <p:nvPr/>
        </p:nvCxnSpPr>
        <p:spPr>
          <a:xfrm>
            <a:off x="5798920" y="4275029"/>
            <a:ext cx="695967" cy="4405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C2C7F6C-9AD5-C79C-3F78-597AB67BB04F}"/>
              </a:ext>
            </a:extLst>
          </p:cNvPr>
          <p:cNvCxnSpPr>
            <a:cxnSpLocks/>
            <a:endCxn id="1029" idx="2"/>
          </p:cNvCxnSpPr>
          <p:nvPr/>
        </p:nvCxnSpPr>
        <p:spPr>
          <a:xfrm>
            <a:off x="7218654" y="4874860"/>
            <a:ext cx="1240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Cylinder 1028">
            <a:extLst>
              <a:ext uri="{FF2B5EF4-FFF2-40B4-BE49-F238E27FC236}">
                <a16:creationId xmlns:a16="http://schemas.microsoft.com/office/drawing/2014/main" id="{8FED740E-238C-35BD-898C-D2C9820842A3}"/>
              </a:ext>
            </a:extLst>
          </p:cNvPr>
          <p:cNvSpPr/>
          <p:nvPr/>
        </p:nvSpPr>
        <p:spPr>
          <a:xfrm>
            <a:off x="8459258" y="4694373"/>
            <a:ext cx="868907" cy="4001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 DB</a:t>
            </a:r>
            <a:endParaRPr lang="en-SG" sz="12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76D359F-22CA-E89B-B5AC-65AF54B5FD50}"/>
              </a:ext>
            </a:extLst>
          </p:cNvPr>
          <p:cNvSpPr txBox="1"/>
          <p:nvPr/>
        </p:nvSpPr>
        <p:spPr>
          <a:xfrm>
            <a:off x="7448509" y="4431445"/>
            <a:ext cx="1009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Archive result to the result DB</a:t>
            </a:r>
            <a:endParaRPr lang="en-SG" sz="1000" dirty="0"/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627F0230-AFE6-50A6-3194-E11FAD872565}"/>
              </a:ext>
            </a:extLst>
          </p:cNvPr>
          <p:cNvCxnSpPr>
            <a:stCxn id="41" idx="2"/>
            <a:endCxn id="3" idx="1"/>
          </p:cNvCxnSpPr>
          <p:nvPr/>
        </p:nvCxnSpPr>
        <p:spPr>
          <a:xfrm rot="16200000" flipH="1">
            <a:off x="4011330" y="1525352"/>
            <a:ext cx="382173" cy="11490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7136428F-BC15-128F-D508-7B4F6FE85F6E}"/>
              </a:ext>
            </a:extLst>
          </p:cNvPr>
          <p:cNvCxnSpPr>
            <a:cxnSpLocks/>
            <a:stCxn id="41" idx="2"/>
            <a:endCxn id="92" idx="1"/>
          </p:cNvCxnSpPr>
          <p:nvPr/>
        </p:nvCxnSpPr>
        <p:spPr>
          <a:xfrm rot="16200000" flipH="1">
            <a:off x="2778709" y="2757972"/>
            <a:ext cx="2366221" cy="66789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CAAC8CA-D7F3-EEE7-D229-2F736DC0ED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4612" y="4139830"/>
            <a:ext cx="2037359" cy="12712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F560E858-9C09-1A51-F7B1-1156367DC4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26576" y="2476718"/>
            <a:ext cx="2045395" cy="12885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3D775C8-B1F2-7557-E7BC-A44E07F550E1}"/>
              </a:ext>
            </a:extLst>
          </p:cNvPr>
          <p:cNvSpPr/>
          <p:nvPr/>
        </p:nvSpPr>
        <p:spPr>
          <a:xfrm>
            <a:off x="4003200" y="684899"/>
            <a:ext cx="3475552" cy="46913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2E1D6CD-7E7D-4922-81EF-1FEF2136BE20}"/>
              </a:ext>
            </a:extLst>
          </p:cNvPr>
          <p:cNvSpPr txBox="1"/>
          <p:nvPr/>
        </p:nvSpPr>
        <p:spPr>
          <a:xfrm>
            <a:off x="1128563" y="2154551"/>
            <a:ext cx="17228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User Interface 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8DA41D3-53BC-7B7F-79D4-D416D8D121E9}"/>
              </a:ext>
            </a:extLst>
          </p:cNvPr>
          <p:cNvSpPr txBox="1"/>
          <p:nvPr/>
        </p:nvSpPr>
        <p:spPr>
          <a:xfrm>
            <a:off x="1163709" y="3826651"/>
            <a:ext cx="20089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User  interface </a:t>
            </a:r>
            <a:endParaRPr lang="en-SG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BB8AAD24-693E-847A-C747-8148E183E240}"/>
              </a:ext>
            </a:extLst>
          </p:cNvPr>
          <p:cNvCxnSpPr>
            <a:stCxn id="1044" idx="1"/>
          </p:cNvCxnSpPr>
          <p:nvPr/>
        </p:nvCxnSpPr>
        <p:spPr>
          <a:xfrm flipH="1">
            <a:off x="3297384" y="3030582"/>
            <a:ext cx="70581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250A38C5-A00A-310F-2ED8-50AB4B6DF7F6}"/>
              </a:ext>
            </a:extLst>
          </p:cNvPr>
          <p:cNvCxnSpPr/>
          <p:nvPr/>
        </p:nvCxnSpPr>
        <p:spPr>
          <a:xfrm flipH="1">
            <a:off x="3271971" y="4829211"/>
            <a:ext cx="70581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E05F3B7A-752C-AC50-28C0-C1799547033F}"/>
              </a:ext>
            </a:extLst>
          </p:cNvPr>
          <p:cNvCxnSpPr>
            <a:cxnSpLocks/>
          </p:cNvCxnSpPr>
          <p:nvPr/>
        </p:nvCxnSpPr>
        <p:spPr>
          <a:xfrm>
            <a:off x="1258343" y="1030923"/>
            <a:ext cx="40988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E0449EF3-CF60-6A6D-AA55-B8711DA646B3}"/>
              </a:ext>
            </a:extLst>
          </p:cNvPr>
          <p:cNvSpPr txBox="1"/>
          <p:nvPr/>
        </p:nvSpPr>
        <p:spPr>
          <a:xfrm>
            <a:off x="7801457" y="575651"/>
            <a:ext cx="269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Workflow </a:t>
            </a:r>
            <a:endParaRPr lang="en-SG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02EF1A3-402D-E864-5E55-3849BD5DE719}"/>
              </a:ext>
            </a:extLst>
          </p:cNvPr>
          <p:cNvSpPr/>
          <p:nvPr/>
        </p:nvSpPr>
        <p:spPr>
          <a:xfrm>
            <a:off x="1012335" y="520803"/>
            <a:ext cx="9521404" cy="501583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234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EEF7B-CE6F-863A-6A52-BC8F88AA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0" y="1220740"/>
            <a:ext cx="9523809" cy="1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6E3B9-E597-1EA3-DD49-33FF8E25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0" y="2642237"/>
            <a:ext cx="9523808" cy="143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08CE8-AFFF-6F70-2282-4A336CEF4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90" y="4315803"/>
            <a:ext cx="9523808" cy="22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318083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BE940F-1256-AA2C-415C-29A1A435C3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690" y="3193032"/>
            <a:ext cx="469334" cy="36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FB917D-38B5-0A05-1DFA-795700893175}"/>
              </a:ext>
            </a:extLst>
          </p:cNvPr>
          <p:cNvSpPr txBox="1"/>
          <p:nvPr/>
        </p:nvSpPr>
        <p:spPr>
          <a:xfrm>
            <a:off x="7619784" y="298076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8178" y="3849498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F327B-7D13-26AF-4B67-A4BAFFB213AD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7943357" y="3559699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4232644" y="2884968"/>
            <a:ext cx="3212809" cy="976271"/>
          </a:xfrm>
          <a:prstGeom prst="bentConnector3">
            <a:avLst>
              <a:gd name="adj1" fmla="val 737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409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27</cp:revision>
  <dcterms:created xsi:type="dcterms:W3CDTF">2023-08-13T12:26:48Z</dcterms:created>
  <dcterms:modified xsi:type="dcterms:W3CDTF">2024-04-27T13:52:39Z</dcterms:modified>
</cp:coreProperties>
</file>