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318083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E940F-1256-AA2C-415C-29A1A435C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690" y="3193032"/>
            <a:ext cx="469334" cy="3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B917D-38B5-0A05-1DFA-795700893175}"/>
              </a:ext>
            </a:extLst>
          </p:cNvPr>
          <p:cNvSpPr txBox="1"/>
          <p:nvPr/>
        </p:nvSpPr>
        <p:spPr>
          <a:xfrm>
            <a:off x="7619784" y="298076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8178" y="3849498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F327B-7D13-26AF-4B67-A4BAFFB213AD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7943357" y="3559699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4232644" y="2884968"/>
            <a:ext cx="3212809" cy="976271"/>
          </a:xfrm>
          <a:prstGeom prst="bentConnector3">
            <a:avLst>
              <a:gd name="adj1" fmla="val 737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17BB-5171-0ED5-905F-B107F197A2B2}"/>
              </a:ext>
            </a:extLst>
          </p:cNvPr>
          <p:cNvSpPr/>
          <p:nvPr/>
        </p:nvSpPr>
        <p:spPr>
          <a:xfrm>
            <a:off x="1125415" y="1310607"/>
            <a:ext cx="6179737" cy="19450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92" y="1691157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81" y="1707695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55" y="1637977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5425843" y="1691157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5765406" y="1968156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195187" y="1794846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292452" y="1318911"/>
            <a:ext cx="1721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Security 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3345125" y="1310607"/>
            <a:ext cx="157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298461" y="1341385"/>
            <a:ext cx="183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Answers + Correct %</a:t>
            </a:r>
            <a:r>
              <a:rPr lang="en-SG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2823597" y="2212415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4881217" y="2212415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256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23</cp:revision>
  <dcterms:created xsi:type="dcterms:W3CDTF">2023-08-13T12:26:48Z</dcterms:created>
  <dcterms:modified xsi:type="dcterms:W3CDTF">2024-04-23T07:32:48Z</dcterms:modified>
</cp:coreProperties>
</file>