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hidra-sre.org/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04E3555-ACD8-2EA8-9FEF-51059474E4F7}"/>
              </a:ext>
            </a:extLst>
          </p:cNvPr>
          <p:cNvSpPr/>
          <p:nvPr/>
        </p:nvSpPr>
        <p:spPr>
          <a:xfrm>
            <a:off x="539496" y="685800"/>
            <a:ext cx="8092440" cy="541506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2886029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3" y="1806777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297742" y="1348429"/>
            <a:ext cx="437362" cy="73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320014" y="757133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MCQ source and load questions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538" y="1652435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144" y="2444204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981" y="3168893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215104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469174" y="2215104"/>
            <a:ext cx="1402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( without login )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6779167" y="3116080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23898" y="3198783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32641" y="2664692"/>
            <a:ext cx="959217" cy="888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0" cy="2458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432090" y="4389716"/>
            <a:ext cx="122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data/file.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4174753" y="4368586"/>
            <a:ext cx="0" cy="4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60" y="4448008"/>
            <a:ext cx="277032" cy="317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ABD8C-5AC0-90DC-F6D2-CEB4B3BD5A38}"/>
              </a:ext>
            </a:extLst>
          </p:cNvPr>
          <p:cNvSpPr/>
          <p:nvPr/>
        </p:nvSpPr>
        <p:spPr>
          <a:xfrm>
            <a:off x="3839833" y="4024975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MCQ-GPT-Bot data manager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6426091" y="4906282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6852543" y="4703035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control/function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6436034" y="5384295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6426091" y="5758049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6441466" y="5855793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6865158" y="5168851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communication 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6865157" y="5716075"/>
            <a:ext cx="1779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2062C47-B74E-78E2-8DC3-D467EFCC1A5E}"/>
              </a:ext>
            </a:extLst>
          </p:cNvPr>
          <p:cNvSpPr/>
          <p:nvPr/>
        </p:nvSpPr>
        <p:spPr>
          <a:xfrm>
            <a:off x="5353457" y="3825516"/>
            <a:ext cx="114502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8CA7B9-DD2A-D94B-4BCE-DE49100D2997}"/>
              </a:ext>
            </a:extLst>
          </p:cNvPr>
          <p:cNvSpPr txBox="1"/>
          <p:nvPr/>
        </p:nvSpPr>
        <p:spPr>
          <a:xfrm>
            <a:off x="5338376" y="3449243"/>
            <a:ext cx="1175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Pwn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-Tools bank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855122" y="4402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PWN-GPT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404138" y="7872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855122" y="11209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1" y="4402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519185" y="6639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539368" y="899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404138" y="14678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855123" y="17715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and CTF-</a:t>
            </a:r>
            <a:r>
              <a:rPr lang="en-US" sz="1200" b="1" dirty="0" err="1"/>
              <a:t>Pwn</a:t>
            </a:r>
            <a:r>
              <a:rPr lang="en-US" sz="1200" b="1" dirty="0"/>
              <a:t> question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404138" y="22539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855122" y="25970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Ret2GPT]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302375" y="1960229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37445" y="15526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" y="12118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91450" y="9153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64172" y="28382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538824" y="26129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72415" y="17584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404138" y="3118960"/>
            <a:ext cx="0" cy="5999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737603" y="3765188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2" y="325595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01498" y="3079525"/>
            <a:ext cx="1011400" cy="6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1713209" y="3164955"/>
            <a:ext cx="826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204105" y="1893396"/>
            <a:ext cx="1533499" cy="211303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417BE-E4A9-52E2-2F05-B6DBE539BC1C}"/>
              </a:ext>
            </a:extLst>
          </p:cNvPr>
          <p:cNvCxnSpPr>
            <a:cxnSpLocks/>
          </p:cNvCxnSpPr>
          <p:nvPr/>
        </p:nvCxnSpPr>
        <p:spPr>
          <a:xfrm>
            <a:off x="3404138" y="4247667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FDFD8-7326-4129-0CEB-5958BB18947C}"/>
              </a:ext>
            </a:extLst>
          </p:cNvPr>
          <p:cNvSpPr/>
          <p:nvPr/>
        </p:nvSpPr>
        <p:spPr>
          <a:xfrm>
            <a:off x="2769576" y="4591753"/>
            <a:ext cx="1461357" cy="32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executer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CE269-511B-1599-3445-67343C4DAE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30933" y="4279392"/>
            <a:ext cx="1145025" cy="475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C67AA64-A34D-D690-C43F-B2943BA8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035833"/>
            <a:ext cx="572798" cy="4236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ECA290-7587-1AE7-C261-231949C60BBB}"/>
              </a:ext>
            </a:extLst>
          </p:cNvPr>
          <p:cNvSpPr txBox="1"/>
          <p:nvPr/>
        </p:nvSpPr>
        <p:spPr>
          <a:xfrm>
            <a:off x="5375958" y="375883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Py-pwntools</a:t>
            </a:r>
            <a:endParaRPr lang="en-SG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F7811-09C2-3C00-DD95-5645C60552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B253CDE-B525-5A0C-185E-A1ADC84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615177"/>
            <a:ext cx="572798" cy="423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5C04D2-4E33-8199-5278-C315AC68B9CB}"/>
              </a:ext>
            </a:extLst>
          </p:cNvPr>
          <p:cNvSpPr txBox="1"/>
          <p:nvPr/>
        </p:nvSpPr>
        <p:spPr>
          <a:xfrm>
            <a:off x="5457248" y="4375082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GDB</a:t>
            </a:r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11D87-4ADC-4E28-11E8-FEF71DE495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4899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7941-CC8F-3313-E6E9-5FCE28C8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194521"/>
            <a:ext cx="572798" cy="4236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C0BF0-54C5-3FF2-1563-0DBBB7106A1A}"/>
              </a:ext>
            </a:extLst>
          </p:cNvPr>
          <p:cNvSpPr txBox="1"/>
          <p:nvPr/>
        </p:nvSpPr>
        <p:spPr>
          <a:xfrm>
            <a:off x="5375958" y="4980583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0" dirty="0" err="1">
                <a:effectLst/>
                <a:latin typeface="Times New Roman" panose="02020603050405020304" pitchFamily="18" charset="0"/>
                <a:hlinkClick r:id="rId5"/>
              </a:rPr>
              <a:t>Ghidra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D2E2F0-5DDC-AF2B-4A5E-83A5B469D543}"/>
              </a:ext>
            </a:extLst>
          </p:cNvPr>
          <p:cNvCxnSpPr>
            <a:cxnSpLocks/>
          </p:cNvCxnSpPr>
          <p:nvPr/>
        </p:nvCxnSpPr>
        <p:spPr>
          <a:xfrm>
            <a:off x="4241414" y="4787011"/>
            <a:ext cx="1112042" cy="10662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C296EE-FFF8-FB81-1ED5-5218D15EB1F6}"/>
              </a:ext>
            </a:extLst>
          </p:cNvPr>
          <p:cNvSpPr txBox="1"/>
          <p:nvPr/>
        </p:nvSpPr>
        <p:spPr>
          <a:xfrm>
            <a:off x="5453129" y="555604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radare2</a:t>
            </a:r>
            <a:endParaRPr lang="en-SG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2090A3-5564-807E-BFAA-622C5211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796974"/>
            <a:ext cx="572798" cy="42366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1B8CAB-E4EF-74DF-6A18-352FCC988397}"/>
              </a:ext>
            </a:extLst>
          </p:cNvPr>
          <p:cNvCxnSpPr>
            <a:cxnSpLocks/>
          </p:cNvCxnSpPr>
          <p:nvPr/>
        </p:nvCxnSpPr>
        <p:spPr>
          <a:xfrm flipH="1">
            <a:off x="4266193" y="6008807"/>
            <a:ext cx="10872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30CD24-8F6E-FD3D-3EA1-BE90AAA46A4E}"/>
              </a:ext>
            </a:extLst>
          </p:cNvPr>
          <p:cNvSpPr/>
          <p:nvPr/>
        </p:nvSpPr>
        <p:spPr>
          <a:xfrm>
            <a:off x="2539929" y="5588314"/>
            <a:ext cx="1677084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analyzer [</a:t>
            </a:r>
            <a:r>
              <a:rPr lang="en-US" sz="1200" b="1" dirty="0" err="1"/>
              <a:t>langchain</a:t>
            </a:r>
            <a:r>
              <a:rPr lang="en-US" sz="1200" b="1" dirty="0"/>
              <a:t> + prompt] </a:t>
            </a:r>
            <a:endParaRPr lang="en-SG" sz="1200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0A32B5-DE4E-1A28-1812-B6B03B9F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3376" y="3086079"/>
            <a:ext cx="3903870" cy="1550295"/>
          </a:xfrm>
          <a:prstGeom prst="bentConnector3">
            <a:avLst>
              <a:gd name="adj1" fmla="val 30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1124A4-8337-AC29-B4BE-E29E214FA3BC}"/>
              </a:ext>
            </a:extLst>
          </p:cNvPr>
          <p:cNvCxnSpPr>
            <a:cxnSpLocks/>
          </p:cNvCxnSpPr>
          <p:nvPr/>
        </p:nvCxnSpPr>
        <p:spPr>
          <a:xfrm>
            <a:off x="3136408" y="4263981"/>
            <a:ext cx="0" cy="12920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04DD-E147-5682-21BB-1D59C70976D8}"/>
              </a:ext>
            </a:extLst>
          </p:cNvPr>
          <p:cNvCxnSpPr>
            <a:cxnSpLocks/>
          </p:cNvCxnSpPr>
          <p:nvPr/>
        </p:nvCxnSpPr>
        <p:spPr>
          <a:xfrm>
            <a:off x="3378471" y="6057108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8442164-E5E5-AC2B-8168-85544F33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2" y="6365372"/>
            <a:ext cx="324555" cy="3720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0CAE57-2C87-15FE-85AF-DB819CEBA9AE}"/>
              </a:ext>
            </a:extLst>
          </p:cNvPr>
          <p:cNvSpPr txBox="1"/>
          <p:nvPr/>
        </p:nvSpPr>
        <p:spPr>
          <a:xfrm>
            <a:off x="3584018" y="6428263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Possible Flag</a:t>
            </a:r>
            <a:endParaRPr lang="en-SG" sz="1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A1975AF-A717-D692-2681-FBC5CF00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78" y="1808360"/>
            <a:ext cx="324555" cy="37200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8534C0-0BF1-937B-D379-2440DB614414}"/>
              </a:ext>
            </a:extLst>
          </p:cNvPr>
          <p:cNvSpPr txBox="1"/>
          <p:nvPr/>
        </p:nvSpPr>
        <p:spPr>
          <a:xfrm>
            <a:off x="4976208" y="1575035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and file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027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E9E1-3E1B-3F92-7020-1B6D434B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5" y="830424"/>
            <a:ext cx="2601834" cy="26546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39BC5-8247-F751-33A2-EBD6903B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08" y="803829"/>
            <a:ext cx="2754832" cy="26812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73AC-34CA-144A-2957-DBA095A0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697" y="803829"/>
            <a:ext cx="2847543" cy="26749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12FD27-2EAF-255E-3760-0BFE84F8F448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>
            <a:off x="2328692" y="3485117"/>
            <a:ext cx="2356238" cy="5332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8D5B4-7256-AF65-0DE3-4B0D6D744A6C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390465" y="3485117"/>
            <a:ext cx="459" cy="2919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2D8ABA-D21A-7633-54D0-B18872B0CAEB}"/>
              </a:ext>
            </a:extLst>
          </p:cNvPr>
          <p:cNvCxnSpPr>
            <a:cxnSpLocks/>
            <a:stCxn id="9" idx="2"/>
            <a:endCxn id="18" idx="3"/>
          </p:cNvCxnSpPr>
          <p:nvPr/>
        </p:nvCxnSpPr>
        <p:spPr>
          <a:xfrm flipH="1">
            <a:off x="6096000" y="3478793"/>
            <a:ext cx="2401469" cy="539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7C9E4-0E92-4408-81F4-C99B2758696D}"/>
              </a:ext>
            </a:extLst>
          </p:cNvPr>
          <p:cNvSpPr/>
          <p:nvPr/>
        </p:nvSpPr>
        <p:spPr>
          <a:xfrm>
            <a:off x="4684930" y="3777098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MCQ-GPT Bot</a:t>
            </a:r>
            <a:endParaRPr lang="en-SG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2DC72-091B-7883-A325-79DC3CE98565}"/>
              </a:ext>
            </a:extLst>
          </p:cNvPr>
          <p:cNvSpPr txBox="1"/>
          <p:nvPr/>
        </p:nvSpPr>
        <p:spPr>
          <a:xfrm>
            <a:off x="1409847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file or URL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5C82E-346F-5312-90D5-1696020C6D29}"/>
              </a:ext>
            </a:extLst>
          </p:cNvPr>
          <p:cNvSpPr txBox="1"/>
          <p:nvPr/>
        </p:nvSpPr>
        <p:spPr>
          <a:xfrm>
            <a:off x="478093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4351C-F44D-9E36-59F2-5BD3D58F3321}"/>
              </a:ext>
            </a:extLst>
          </p:cNvPr>
          <p:cNvSpPr txBox="1"/>
          <p:nvPr/>
        </p:nvSpPr>
        <p:spPr>
          <a:xfrm>
            <a:off x="763655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A162F-8FCD-C12A-CF05-2721888840C9}"/>
              </a:ext>
            </a:extLst>
          </p:cNvPr>
          <p:cNvCxnSpPr>
            <a:cxnSpLocks/>
          </p:cNvCxnSpPr>
          <p:nvPr/>
        </p:nvCxnSpPr>
        <p:spPr>
          <a:xfrm>
            <a:off x="5390465" y="4259577"/>
            <a:ext cx="0" cy="248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7CAF11-F159-292B-CE44-5B26BE2034EF}"/>
              </a:ext>
            </a:extLst>
          </p:cNvPr>
          <p:cNvSpPr txBox="1"/>
          <p:nvPr/>
        </p:nvSpPr>
        <p:spPr>
          <a:xfrm>
            <a:off x="3415372" y="4551558"/>
            <a:ext cx="6405284" cy="1785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Question: You perform a scan of your company’s network and discover that TCP port 123 is open. What services by default run on TCP port 123?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A. Telnet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B. POP3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C. Network Time Protocol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D. DNS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Answer: C</a:t>
            </a:r>
          </a:p>
          <a:p>
            <a:r>
              <a:rPr lang="en-US" sz="1100" b="1" dirty="0" err="1">
                <a:solidFill>
                  <a:schemeClr val="bg1"/>
                </a:solidFill>
              </a:rPr>
              <a:t>AiAns:C</a:t>
            </a:r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AI Answer compare (correct / </a:t>
            </a:r>
            <a:r>
              <a:rPr lang="en-US" sz="1100" b="1" dirty="0" err="1">
                <a:solidFill>
                  <a:schemeClr val="bg1"/>
                </a:solidFill>
              </a:rPr>
              <a:t>totaol</a:t>
            </a:r>
            <a:r>
              <a:rPr lang="en-US" sz="1100" b="1" dirty="0">
                <a:solidFill>
                  <a:schemeClr val="bg1"/>
                </a:solidFill>
              </a:rPr>
              <a:t>) : 19 / 23 Correctness rate : 0.8260869565217391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4675-5201-7830-5DC2-FF5F570E4AA7}"/>
              </a:ext>
            </a:extLst>
          </p:cNvPr>
          <p:cNvSpPr txBox="1"/>
          <p:nvPr/>
        </p:nvSpPr>
        <p:spPr>
          <a:xfrm>
            <a:off x="3377052" y="4252776"/>
            <a:ext cx="2013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bank: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235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16</cp:revision>
  <dcterms:created xsi:type="dcterms:W3CDTF">2023-08-13T12:26:48Z</dcterms:created>
  <dcterms:modified xsi:type="dcterms:W3CDTF">2023-08-15T09:51:37Z</dcterms:modified>
</cp:coreProperties>
</file>