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5" name="Picture 4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222D6FD-9EB3-6B14-46AE-7A2BCE74A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" y="619859"/>
            <a:ext cx="5360064" cy="29801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35489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6" name="Picture 7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0B181F-2B32-8A97-E630-7F0901E49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18" y="788870"/>
            <a:ext cx="4603743" cy="264212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091512" y="2330853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F10407DC-81A7-EFA4-AB9C-6ED1B2231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5993" y="4976367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 [under progress]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286071" y="3845481"/>
            <a:ext cx="17430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33" y="1326026"/>
            <a:ext cx="7050068" cy="49479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8557061" y="454372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630" y="531515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10332600" y="577838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8575256" y="1661061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10109779" y="1661061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9318901" y="70177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8493081" y="133090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10014220" y="132602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8502860" y="435057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10269778" y="381085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816" y="383746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8364175" y="3129360"/>
            <a:ext cx="17430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25" y="5049538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988106" y="5982159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5400000" flipH="1" flipV="1">
            <a:off x="7239854" y="3396288"/>
            <a:ext cx="55585" cy="5699767"/>
          </a:xfrm>
          <a:prstGeom prst="bentConnector3">
            <a:avLst>
              <a:gd name="adj1" fmla="val -4112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494</Words>
  <Application>Microsoft Office PowerPoint</Application>
  <PresentationFormat>Widescreen</PresentationFormat>
  <Paragraphs>153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</cp:revision>
  <dcterms:created xsi:type="dcterms:W3CDTF">2023-06-01T08:16:04Z</dcterms:created>
  <dcterms:modified xsi:type="dcterms:W3CDTF">2023-06-23T05:36:19Z</dcterms:modified>
</cp:coreProperties>
</file>