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219B-83CD-4042-2EBB-1E3EE8FD8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0C6FE-776F-F52E-B093-A95112B76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D3AD5-3788-A7E0-03A8-3F0CB482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16/6/2023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C1D9-BF46-FA03-15B7-CE8E7A45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CE47-015E-F7A4-DF7B-509893BC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497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448B-2B3F-CF52-1B01-FDEECEEF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A3D14-252B-45CC-25A7-DD72C4E80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711C-4CB5-632F-4347-412ACBCD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16/6/2023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D5CE-2141-8826-EE3B-CE720C24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49EC-7C32-A9CD-4DC5-D4FB4951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736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85EBB-E1E0-4697-61F9-01D2749AE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7C75C-D54D-A4CE-3AEB-62977C407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304A-BF6C-28BF-9EE2-8D174F75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16/6/2023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FC2BB-A87F-5025-AB66-1431EE1D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235A1-D2B9-7E75-2888-9CAF1EA6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444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C9AE-24E9-6FFA-56A7-E8DCC867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B70C-EC02-9E9D-854B-8584B072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B95C8-FAC1-AD27-2948-2EE63F3F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16/6/2023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A6845-620F-0449-801D-7326E6E3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A4CA3-37D7-0FD9-E054-2EB84BD0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96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2056-00FD-71B1-B943-87EEC622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F2D25-7AA5-FA68-9A99-316E69142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055C-71C0-04D4-41CC-F830AE76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16/6/2023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DA4AA-5E77-FF1C-E5B0-4532410A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34844-573C-4C63-92D2-359CEDE5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41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B24-8859-35FE-20D5-9AB71A31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56A3-CC01-9C9F-B9CD-87A808EAA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59699-6EC2-5532-BB4A-22BA2D05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F99B-D902-CE08-0972-E1909F26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16/6/2023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01442-C4ED-466B-97E7-E231ECC3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85041-AD4C-AE2E-4461-D79B1C7A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58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EF43-3183-1666-9FD0-C4CA87F5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37403-3E8D-E332-67BC-E5D00A4A9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C5F24-3825-AC9A-7641-951339F0F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00F0D-E33F-A58D-9636-A7DCDC1B9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19B71-3BF0-7AB9-2ADA-ABEF7F11E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C98A2-4BBF-F96D-546B-492EAF7B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16/6/2023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6D05B-3977-A640-3B98-EA42E7B8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EDD9B-CD8E-0CE4-E4ED-59A9A712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003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50F0-DB5F-0EFA-1464-FAF13276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0A836-18E9-3AEB-8C8A-03A3366E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16/6/2023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E02BA-A8FD-DD38-7426-44E0A383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AF9A7-B1BB-3B9E-1D26-0AF8C2A9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69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91C54-3A9D-FBBE-69C3-3208BC29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16/6/2023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709C1-EA93-55BB-D475-9D27CBE1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AAC69-21E1-302A-8556-8E979182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720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D3AA-3196-B5F9-01E6-A82CFAC4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547B-E83F-EC5F-74DE-BFF582DD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CF57-A623-A7DF-1E07-21675AFE7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E6294-7619-75C1-7348-65F5002F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16/6/2023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4136D-8268-9B45-3DBD-03D573EF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8132-BD6C-0120-CF11-5F76B6A6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698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E78F-6C88-0C58-8102-CB358255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BFE54-D05B-C6AA-AEB3-46757FB43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3648A-47A6-0CBC-0E14-A063113A2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B594-788F-38EC-1019-6D347F3B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16/6/2023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9412B-19DD-E513-61E8-9AE8E936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6D20E-ADF7-A404-92B4-2C8BB5EA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527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3D224-1C87-0551-30F7-DDA6E5E3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0FED8-D8E1-8E1A-EAC9-41D0CC079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021AE-E43F-0E03-C60F-60408A81E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A3E6-ADCC-4214-836D-B18BFC6F3D6C}" type="datetimeFigureOut">
              <a:rPr lang="en-SG" smtClean="0"/>
              <a:t>16/6/2023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3329-01A6-8D36-DF37-E14FF8171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1A87F-5A63-BD16-BC53-30DF4B1AA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847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A28FB4-C69C-28C8-6F6D-871B07DD0014}"/>
              </a:ext>
            </a:extLst>
          </p:cNvPr>
          <p:cNvSpPr/>
          <p:nvPr/>
        </p:nvSpPr>
        <p:spPr>
          <a:xfrm>
            <a:off x="2569465" y="1300738"/>
            <a:ext cx="3018790" cy="2240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95D9-43AC-A3B4-70D7-90585F3818BF}"/>
              </a:ext>
            </a:extLst>
          </p:cNvPr>
          <p:cNvSpPr/>
          <p:nvPr/>
        </p:nvSpPr>
        <p:spPr>
          <a:xfrm>
            <a:off x="6612890" y="3614166"/>
            <a:ext cx="4273550" cy="1416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7B7C0-EE5F-0B5A-8851-DB87484B6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431903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F1F04C-A86E-13A8-BD58-3F3AC632D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393122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C2B2D2-B19C-00D1-93AE-8747F88D216C}"/>
              </a:ext>
            </a:extLst>
          </p:cNvPr>
          <p:cNvSpPr txBox="1"/>
          <p:nvPr/>
        </p:nvSpPr>
        <p:spPr>
          <a:xfrm>
            <a:off x="7510363" y="3898940"/>
            <a:ext cx="208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Speed Reset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543D6-28E2-2A9C-DAEB-34B5F7C18AF0}"/>
              </a:ext>
            </a:extLst>
          </p:cNvPr>
          <p:cNvSpPr txBox="1"/>
          <p:nvPr/>
        </p:nvSpPr>
        <p:spPr>
          <a:xfrm>
            <a:off x="7510363" y="425446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Train Emergency Stop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07DB1-B956-6F07-5F6B-06D4F6E08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571" y="1432773"/>
            <a:ext cx="868658" cy="4909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C97FBD-6C8A-09C4-781A-E60B58264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189" y="2106771"/>
            <a:ext cx="893040" cy="46862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EA8BBA-4227-C786-41C9-2990E8AF0A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667" r="22053"/>
          <a:stretch/>
        </p:blipFill>
        <p:spPr>
          <a:xfrm>
            <a:off x="3145224" y="2779498"/>
            <a:ext cx="452005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4BA647-57F8-53D0-70DD-3F16D9E5B22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682" r="19960"/>
          <a:stretch/>
        </p:blipFill>
        <p:spPr>
          <a:xfrm>
            <a:off x="2728571" y="2779498"/>
            <a:ext cx="416653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D445A6-233B-2A14-D532-07136E095AA6}"/>
              </a:ext>
            </a:extLst>
          </p:cNvPr>
          <p:cNvSpPr txBox="1"/>
          <p:nvPr/>
        </p:nvSpPr>
        <p:spPr>
          <a:xfrm>
            <a:off x="3756335" y="1493597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Sensor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C976BB-56CD-3D39-306E-F049C5EC9FEF}"/>
              </a:ext>
            </a:extLst>
          </p:cNvPr>
          <p:cNvSpPr txBox="1"/>
          <p:nvPr/>
        </p:nvSpPr>
        <p:spPr>
          <a:xfrm>
            <a:off x="3756334" y="2147973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Station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D2B1A-90A2-88AE-9A0B-229047ECE4E0}"/>
              </a:ext>
            </a:extLst>
          </p:cNvPr>
          <p:cNvSpPr txBox="1"/>
          <p:nvPr/>
        </p:nvSpPr>
        <p:spPr>
          <a:xfrm>
            <a:off x="3598209" y="2664043"/>
            <a:ext cx="2006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Railway Cross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Green: Pass [off]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Red: Block [on]</a:t>
            </a:r>
            <a:endParaRPr lang="en-SG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8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69B3AB3C-63E8-E187-AAF7-C36A421DE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5" y="330196"/>
            <a:ext cx="5573477" cy="30988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9424E6-FF55-85E4-AF84-68016952D7BB}"/>
              </a:ext>
            </a:extLst>
          </p:cNvPr>
          <p:cNvCxnSpPr>
            <a:cxnSpLocks/>
          </p:cNvCxnSpPr>
          <p:nvPr/>
        </p:nvCxnSpPr>
        <p:spPr>
          <a:xfrm>
            <a:off x="2296725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D2E597-476C-D57B-A245-35F881ED336C}"/>
              </a:ext>
            </a:extLst>
          </p:cNvPr>
          <p:cNvCxnSpPr>
            <a:cxnSpLocks/>
          </p:cNvCxnSpPr>
          <p:nvPr/>
        </p:nvCxnSpPr>
        <p:spPr>
          <a:xfrm flipV="1">
            <a:off x="3223593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8763730-247D-929F-0E49-9D30D954DB13}"/>
              </a:ext>
            </a:extLst>
          </p:cNvPr>
          <p:cNvSpPr txBox="1"/>
          <p:nvPr/>
        </p:nvSpPr>
        <p:spPr>
          <a:xfrm>
            <a:off x="828067" y="3564277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Real work sensor data</a:t>
            </a:r>
            <a:endParaRPr lang="en-SG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DB051B-5517-B535-96D1-BA9DCF2003B5}"/>
              </a:ext>
            </a:extLst>
          </p:cNvPr>
          <p:cNvSpPr txBox="1"/>
          <p:nvPr/>
        </p:nvSpPr>
        <p:spPr>
          <a:xfrm>
            <a:off x="3223593" y="3583676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sp>
        <p:nvSpPr>
          <p:cNvPr id="64" name="Cylinder 63">
            <a:extLst>
              <a:ext uri="{FF2B5EF4-FFF2-40B4-BE49-F238E27FC236}">
                <a16:creationId xmlns:a16="http://schemas.microsoft.com/office/drawing/2014/main" id="{513B64FF-E316-7979-D6C1-E2293A255E23}"/>
              </a:ext>
            </a:extLst>
          </p:cNvPr>
          <p:cNvSpPr/>
          <p:nvPr/>
        </p:nvSpPr>
        <p:spPr>
          <a:xfrm>
            <a:off x="2088330" y="4065882"/>
            <a:ext cx="1200834" cy="4186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Database</a:t>
            </a:r>
            <a:endParaRPr lang="en-SG" sz="14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D64263F-18D8-B0E1-F418-E66108A1D784}"/>
              </a:ext>
            </a:extLst>
          </p:cNvPr>
          <p:cNvCxnSpPr>
            <a:cxnSpLocks/>
          </p:cNvCxnSpPr>
          <p:nvPr/>
        </p:nvCxnSpPr>
        <p:spPr>
          <a:xfrm>
            <a:off x="3289158" y="4913001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B946BE7-3DAB-5E1F-0DED-46C5DAD914EF}"/>
              </a:ext>
            </a:extLst>
          </p:cNvPr>
          <p:cNvSpPr/>
          <p:nvPr/>
        </p:nvSpPr>
        <p:spPr>
          <a:xfrm>
            <a:off x="2088330" y="4804212"/>
            <a:ext cx="1200828" cy="41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Communication manager </a:t>
            </a:r>
            <a:endParaRPr lang="en-SG" sz="1200" dirty="0"/>
          </a:p>
        </p:txBody>
      </p:sp>
      <p:sp>
        <p:nvSpPr>
          <p:cNvPr id="67" name="Arrow: Up-Down 66">
            <a:extLst>
              <a:ext uri="{FF2B5EF4-FFF2-40B4-BE49-F238E27FC236}">
                <a16:creationId xmlns:a16="http://schemas.microsoft.com/office/drawing/2014/main" id="{A6B76913-2A02-5219-ABDC-82A825D70420}"/>
              </a:ext>
            </a:extLst>
          </p:cNvPr>
          <p:cNvSpPr/>
          <p:nvPr/>
        </p:nvSpPr>
        <p:spPr>
          <a:xfrm>
            <a:off x="2566930" y="4484523"/>
            <a:ext cx="198299" cy="3196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0" name="Picture 69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71D8DA8-CC22-83DE-F241-F716B529A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81" y="4804212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09F6423-57B2-ABB8-77D1-9121CD4054F4}"/>
              </a:ext>
            </a:extLst>
          </p:cNvPr>
          <p:cNvSpPr txBox="1"/>
          <p:nvPr/>
        </p:nvSpPr>
        <p:spPr>
          <a:xfrm>
            <a:off x="3426348" y="4639719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input data</a:t>
            </a:r>
            <a:endParaRPr lang="en-SG" sz="11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448E405-2E54-560B-4102-77ACC1FE0BD2}"/>
              </a:ext>
            </a:extLst>
          </p:cNvPr>
          <p:cNvCxnSpPr>
            <a:cxnSpLocks/>
          </p:cNvCxnSpPr>
          <p:nvPr/>
        </p:nvCxnSpPr>
        <p:spPr>
          <a:xfrm flipH="1">
            <a:off x="3289158" y="5120182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62E4869-EE66-D734-D721-76197B998F56}"/>
              </a:ext>
            </a:extLst>
          </p:cNvPr>
          <p:cNvSpPr txBox="1"/>
          <p:nvPr/>
        </p:nvSpPr>
        <p:spPr>
          <a:xfrm>
            <a:off x="3366291" y="4881549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900A1CA-DFD2-75DD-987D-55B0436B0F0E}"/>
              </a:ext>
            </a:extLst>
          </p:cNvPr>
          <p:cNvCxnSpPr>
            <a:cxnSpLocks/>
          </p:cNvCxnSpPr>
          <p:nvPr/>
        </p:nvCxnSpPr>
        <p:spPr>
          <a:xfrm>
            <a:off x="6314615" y="5009621"/>
            <a:ext cx="12319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04AA528-64A0-268B-D60C-CC83F851335A}"/>
              </a:ext>
            </a:extLst>
          </p:cNvPr>
          <p:cNvSpPr txBox="1"/>
          <p:nvPr/>
        </p:nvSpPr>
        <p:spPr>
          <a:xfrm>
            <a:off x="6468277" y="4673407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ModBus</a:t>
            </a:r>
            <a:r>
              <a:rPr lang="en-US" sz="1100" dirty="0"/>
              <a:t> TCP</a:t>
            </a:r>
            <a:endParaRPr lang="en-SG" sz="1100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65101916-69F2-D39F-2C46-829C2AE14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216" y="4772050"/>
            <a:ext cx="2842926" cy="139137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3849F7E-DF0B-2B27-D43E-68F559085493}"/>
              </a:ext>
            </a:extLst>
          </p:cNvPr>
          <p:cNvSpPr txBox="1"/>
          <p:nvPr/>
        </p:nvSpPr>
        <p:spPr>
          <a:xfrm>
            <a:off x="4720781" y="4452857"/>
            <a:ext cx="1911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SG" sz="1400" b="1" i="0" dirty="0">
                <a:solidFill>
                  <a:srgbClr val="000000"/>
                </a:solidFill>
                <a:effectLst/>
              </a:rPr>
              <a:t>PLC simulator VM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79C244-1C46-E2AE-4B8A-F5DA8A8DA990}"/>
              </a:ext>
            </a:extLst>
          </p:cNvPr>
          <p:cNvSpPr txBox="1"/>
          <p:nvPr/>
        </p:nvSpPr>
        <p:spPr>
          <a:xfrm>
            <a:off x="7669105" y="4491024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SCADA HMI data Visualization 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87" name="Picture 86" descr="A computer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2045080-E7EA-9B65-FEBD-11E5B98937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06"/>
          <a:stretch/>
        </p:blipFill>
        <p:spPr>
          <a:xfrm>
            <a:off x="7647081" y="2093206"/>
            <a:ext cx="3900561" cy="2132647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23810D1F-BE91-F086-89B1-665193FCB4A6}"/>
              </a:ext>
            </a:extLst>
          </p:cNvPr>
          <p:cNvSpPr/>
          <p:nvPr/>
        </p:nvSpPr>
        <p:spPr>
          <a:xfrm>
            <a:off x="7700216" y="3736235"/>
            <a:ext cx="1102261" cy="281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02E113B-6431-864F-D7E8-EAEBDBDBC375}"/>
              </a:ext>
            </a:extLst>
          </p:cNvPr>
          <p:cNvCxnSpPr/>
          <p:nvPr/>
        </p:nvCxnSpPr>
        <p:spPr>
          <a:xfrm flipV="1">
            <a:off x="9397388" y="4275202"/>
            <a:ext cx="0" cy="21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754923C-E493-7A2D-5711-FF23F7CC8452}"/>
              </a:ext>
            </a:extLst>
          </p:cNvPr>
          <p:cNvSpPr txBox="1"/>
          <p:nvPr/>
        </p:nvSpPr>
        <p:spPr>
          <a:xfrm>
            <a:off x="7647081" y="1736080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Metro Control HMI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176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7E1B1BF-E455-7751-7F30-050D23B3A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87" y="915041"/>
            <a:ext cx="10171483" cy="4384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C3E977-5B9D-CE12-A2B4-61E872D0B14E}"/>
              </a:ext>
            </a:extLst>
          </p:cNvPr>
          <p:cNvSpPr txBox="1"/>
          <p:nvPr/>
        </p:nvSpPr>
        <p:spPr>
          <a:xfrm>
            <a:off x="1070961" y="1707869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on sensor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FEA97-1577-BF20-CB93-22DD764ACE6C}"/>
              </a:ext>
            </a:extLst>
          </p:cNvPr>
          <p:cNvSpPr txBox="1"/>
          <p:nvPr/>
        </p:nvSpPr>
        <p:spPr>
          <a:xfrm>
            <a:off x="1070960" y="2967335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off sensor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97FAA-BF2C-463B-6D69-4AD90A0989F9}"/>
              </a:ext>
            </a:extLst>
          </p:cNvPr>
          <p:cNvSpPr txBox="1"/>
          <p:nvPr/>
        </p:nvSpPr>
        <p:spPr>
          <a:xfrm>
            <a:off x="8836016" y="1762686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Railway control signal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0E749-3747-25AE-9562-2C94CF0C8BE0}"/>
              </a:ext>
            </a:extLst>
          </p:cNvPr>
          <p:cNvSpPr txBox="1"/>
          <p:nvPr/>
        </p:nvSpPr>
        <p:spPr>
          <a:xfrm>
            <a:off x="2370840" y="915041"/>
            <a:ext cx="5197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Use PLC to create a T Flip – Flop latching relay with signal trigger on has high priority  </a:t>
            </a:r>
          </a:p>
        </p:txBody>
      </p:sp>
    </p:spTree>
    <p:extLst>
      <p:ext uri="{BB962C8B-B14F-4D97-AF65-F5344CB8AC3E}">
        <p14:creationId xmlns:p14="http://schemas.microsoft.com/office/powerpoint/2010/main" val="88089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84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4</cp:revision>
  <dcterms:created xsi:type="dcterms:W3CDTF">2023-06-01T08:16:04Z</dcterms:created>
  <dcterms:modified xsi:type="dcterms:W3CDTF">2023-06-16T09:37:50Z</dcterms:modified>
</cp:coreProperties>
</file>