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10407DC-81A7-EFA4-AB9C-6ED1B2231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5993" y="4976367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 [under progress]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673</Words>
  <Application>Microsoft Office PowerPoint</Application>
  <PresentationFormat>Widescreen</PresentationFormat>
  <Paragraphs>201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18</cp:revision>
  <dcterms:created xsi:type="dcterms:W3CDTF">2023-06-01T08:16:04Z</dcterms:created>
  <dcterms:modified xsi:type="dcterms:W3CDTF">2023-06-23T06:34:32Z</dcterms:modified>
</cp:coreProperties>
</file>