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4006850" y="2571750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61" y="3276619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61" y="2888809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4904323" y="2856524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4904323" y="32120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2023-06-01T08:16:04Z</dcterms:created>
  <dcterms:modified xsi:type="dcterms:W3CDTF">2023-06-01T10:24:58Z</dcterms:modified>
</cp:coreProperties>
</file>