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BB7D-D227-1D31-175B-539C85F1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EA83B-4826-B190-9781-A659BD7A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B5E9-7920-0C89-29AA-0AEDB38D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B16B-7CB8-7693-CB3A-9BAFFC21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C2E4-5C69-7BD7-2A35-A2CE5E1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3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492C-6887-7617-8D97-87BC000D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3468-FD97-DE43-6680-D680DFF48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CAA8-10C9-579A-A51D-251C235F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2C78-6C67-A21A-F2CA-5DC278F7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841E-519A-7855-1F1E-356ADE8B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25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475-D8C4-F999-3C03-A390AE1DE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4FDD8-01F3-2016-656D-2CE32606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C7AC-EAFD-05C9-414C-74A60527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B7FC-CE77-BA47-699E-BE2B30E2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2853-E1E9-CB05-5D57-E9D32C56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122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92AF-0D23-76D6-687F-39956710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5140-FCBB-EB5D-B887-B4C3DEF1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7970-2B55-A073-D8B6-94F05DE3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2732-E6F5-FE7E-75ED-5138417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AEA87-6B29-94D0-53E4-A0F65611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839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DAA5-4642-FAAC-5665-170472F7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7B9D4-3B8A-265A-B175-E1D61DDE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F9F1-965F-4D27-7FE7-90BF5EB8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0CAF-D6A5-1E71-E053-57269C70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A317-3856-CE73-C6D0-F3DDE41F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6135-7323-3C53-7D94-25D5BD06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8305-51A4-C32F-F816-6B48A9CA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A745-5D3D-02F2-29EF-71F5A128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CCCE-8276-682B-931E-2A581F05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33BE-65CB-6766-8938-3B6747F1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4CA15-23C9-BC35-AD18-915791FC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1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C3CA-477F-9D71-B2FD-FD672200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A9589-FFA2-EF76-1822-2EFDF6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A842-ABD2-AE1A-5D23-D80A8672C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9E761-95BE-CBEA-D1B6-B997A18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7CC75-39F6-C986-CE12-F60A6B6D9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E9C94-AE63-2F72-C2F4-5400265C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3E701-E449-2A01-880E-766A24C1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3DE60-63D5-F861-739D-EEC3170E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3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612F-E5A3-1A92-A88A-DE400AD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D32D0-E0CF-951D-73CD-55F49043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A8F03-C673-F077-43AD-1293168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CCE2D-D57D-C51F-220F-8799E4E9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04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9C612-860A-B34E-40CA-0D5B5435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C67F4-4BA5-DB49-083C-EDE4722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B219F-EB9D-F60D-8C33-CB1E87DD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14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8B29-7242-FC6D-E8A5-9676A22F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1C54-6AC8-B40F-D303-1A177923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2E29-FF12-D9CC-A145-7FC7EF63B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1ED94-4FC3-CB33-08C5-EBF61C6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6EF04-993A-12D2-6BBB-413D290A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8188A-1E70-395C-FD09-092EEA19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64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97E3-E3E5-4414-F798-87A5C96D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7B114-75E1-C41F-0F2A-231A209E2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9A0E6-1F0E-7526-5970-3E31C79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55332-7A15-2B3B-971A-B9493EDE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CA065-F277-F5E7-E878-C3E70DC3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5A9D-EB87-CBE1-F175-FF62304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4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64379-588C-F6DA-A58B-5425809F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C31F4-9483-9531-CED7-863308B2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D63D-AE4D-FD77-F498-95401329A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883B-9441-489A-A520-EE2895922BEC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1A8E-DDAA-E837-369C-43207523F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5F35-48D8-C50F-8EC8-5AF97BF98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5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868545-B913-AF8A-E4DB-928E13545101}"/>
              </a:ext>
            </a:extLst>
          </p:cNvPr>
          <p:cNvSpPr/>
          <p:nvPr/>
        </p:nvSpPr>
        <p:spPr>
          <a:xfrm>
            <a:off x="691375" y="791372"/>
            <a:ext cx="8028879" cy="5146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noFill/>
            </a:endParaRPr>
          </a:p>
        </p:txBody>
      </p:sp>
      <p:sp>
        <p:nvSpPr>
          <p:cNvPr id="36" name="矩形 9">
            <a:extLst>
              <a:ext uri="{FF2B5EF4-FFF2-40B4-BE49-F238E27FC236}">
                <a16:creationId xmlns:a16="http://schemas.microsoft.com/office/drawing/2014/main" id="{B9CC4486-B3EC-3548-F035-E2AC03DE1FD4}"/>
              </a:ext>
            </a:extLst>
          </p:cNvPr>
          <p:cNvSpPr/>
          <p:nvPr/>
        </p:nvSpPr>
        <p:spPr>
          <a:xfrm>
            <a:off x="1118002" y="4586130"/>
            <a:ext cx="1544208" cy="11407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4B38C-6847-7711-1E16-EC830CBFD5AC}"/>
              </a:ext>
            </a:extLst>
          </p:cNvPr>
          <p:cNvSpPr txBox="1"/>
          <p:nvPr/>
        </p:nvSpPr>
        <p:spPr>
          <a:xfrm>
            <a:off x="1069782" y="4563624"/>
            <a:ext cx="195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 SUTD-Cluster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25" name="矩形 9">
            <a:extLst>
              <a:ext uri="{FF2B5EF4-FFF2-40B4-BE49-F238E27FC236}">
                <a16:creationId xmlns:a16="http://schemas.microsoft.com/office/drawing/2014/main" id="{2FC48F3B-63F2-E2C9-1CE6-7183799B14E3}"/>
              </a:ext>
            </a:extLst>
          </p:cNvPr>
          <p:cNvSpPr/>
          <p:nvPr/>
        </p:nvSpPr>
        <p:spPr>
          <a:xfrm>
            <a:off x="2995663" y="4586130"/>
            <a:ext cx="1712378" cy="11407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AA60BA11-65D5-FCB9-1028-E2FCEC2BC192}"/>
              </a:ext>
            </a:extLst>
          </p:cNvPr>
          <p:cNvSpPr/>
          <p:nvPr/>
        </p:nvSpPr>
        <p:spPr>
          <a:xfrm>
            <a:off x="5214098" y="3194824"/>
            <a:ext cx="2993645" cy="16437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D5221-1187-1301-5C31-3C8AF8658E4E}"/>
              </a:ext>
            </a:extLst>
          </p:cNvPr>
          <p:cNvSpPr txBox="1"/>
          <p:nvPr/>
        </p:nvSpPr>
        <p:spPr>
          <a:xfrm>
            <a:off x="5214098" y="3194823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COM3-MPH</a:t>
            </a:r>
            <a:endParaRPr lang="en-SG" sz="16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1099D-06FC-9B35-7C18-041E6B20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22" y="3772127"/>
            <a:ext cx="752381" cy="5857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F97133-9CFD-D90F-9725-84E521CD45A0}"/>
              </a:ext>
            </a:extLst>
          </p:cNvPr>
          <p:cNvCxnSpPr>
            <a:cxnSpLocks/>
          </p:cNvCxnSpPr>
          <p:nvPr/>
        </p:nvCxnSpPr>
        <p:spPr>
          <a:xfrm flipV="1">
            <a:off x="6534614" y="2256956"/>
            <a:ext cx="0" cy="164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7202DD-EF03-0C9E-7279-F66F44FB6847}"/>
              </a:ext>
            </a:extLst>
          </p:cNvPr>
          <p:cNvSpPr txBox="1"/>
          <p:nvPr/>
        </p:nvSpPr>
        <p:spPr>
          <a:xfrm>
            <a:off x="6156808" y="280295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4953439-6AC2-4F44-9EA7-838CDE31D095}"/>
              </a:ext>
            </a:extLst>
          </p:cNvPr>
          <p:cNvSpPr/>
          <p:nvPr/>
        </p:nvSpPr>
        <p:spPr>
          <a:xfrm>
            <a:off x="5851321" y="1740420"/>
            <a:ext cx="956953" cy="5129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SG IP</a:t>
            </a:r>
            <a:endParaRPr lang="en-SG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7FE210-6688-FB2D-B7EA-8EC637A3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66" y="3882104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8B5A34-42DE-FDE5-CAF9-8235FD9476DD}"/>
              </a:ext>
            </a:extLst>
          </p:cNvPr>
          <p:cNvSpPr txBox="1"/>
          <p:nvPr/>
        </p:nvSpPr>
        <p:spPr>
          <a:xfrm>
            <a:off x="5856159" y="2134010"/>
            <a:ext cx="8022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2060"/>
                </a:solidFill>
              </a:rPr>
              <a:t>SUTD, Singtel, gov.sg</a:t>
            </a:r>
            <a:endParaRPr lang="en-SG" sz="900" b="1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80BEB-A4B8-27D9-0C88-5FB0F1DBDAB5}"/>
              </a:ext>
            </a:extLst>
          </p:cNvPr>
          <p:cNvCxnSpPr>
            <a:cxnSpLocks/>
          </p:cNvCxnSpPr>
          <p:nvPr/>
        </p:nvCxnSpPr>
        <p:spPr>
          <a:xfrm flipV="1">
            <a:off x="6777853" y="1467698"/>
            <a:ext cx="0" cy="23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16F939E1-3E5A-31A8-8ADB-371D3EA52E12}"/>
              </a:ext>
            </a:extLst>
          </p:cNvPr>
          <p:cNvSpPr/>
          <p:nvPr/>
        </p:nvSpPr>
        <p:spPr>
          <a:xfrm>
            <a:off x="6310439" y="919851"/>
            <a:ext cx="956953" cy="5129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Oversea  IP</a:t>
            </a:r>
            <a:endParaRPr lang="en-SG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8D2B1-AA2A-65A4-18F1-66788D54E8E4}"/>
              </a:ext>
            </a:extLst>
          </p:cNvPr>
          <p:cNvSpPr txBox="1"/>
          <p:nvPr/>
        </p:nvSpPr>
        <p:spPr>
          <a:xfrm>
            <a:off x="6820531" y="1388084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>
                <a:effectLst/>
                <a:latin typeface="Consolas" panose="020B0609020204030204" pitchFamily="49" charset="0"/>
              </a:rPr>
              <a:t>BBC.CO.UK</a:t>
            </a:r>
          </a:p>
          <a:p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E8E35C-444D-0796-846E-05D6E08A9468}"/>
              </a:ext>
            </a:extLst>
          </p:cNvPr>
          <p:cNvCxnSpPr>
            <a:cxnSpLocks/>
          </p:cNvCxnSpPr>
          <p:nvPr/>
        </p:nvCxnSpPr>
        <p:spPr>
          <a:xfrm flipH="1">
            <a:off x="4077535" y="4210091"/>
            <a:ext cx="2232904" cy="112264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012DEC-F0C8-A303-A41F-137E8524B02B}"/>
              </a:ext>
            </a:extLst>
          </p:cNvPr>
          <p:cNvSpPr txBox="1"/>
          <p:nvPr/>
        </p:nvSpPr>
        <p:spPr>
          <a:xfrm>
            <a:off x="2928237" y="4553883"/>
            <a:ext cx="186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CIDEX-CR1-Cluster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Green and yellow logo, VMware vSphere VMware ESXi Virtual ...">
            <a:extLst>
              <a:ext uri="{FF2B5EF4-FFF2-40B4-BE49-F238E27FC236}">
                <a16:creationId xmlns:a16="http://schemas.microsoft.com/office/drawing/2014/main" id="{4124B307-5D4A-C57F-BC59-BB2333DC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78" y="5110800"/>
            <a:ext cx="524323" cy="52432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A77E75-0DE0-EAD6-729F-5E0B45ABD5C0}"/>
              </a:ext>
            </a:extLst>
          </p:cNvPr>
          <p:cNvSpPr txBox="1"/>
          <p:nvPr/>
        </p:nvSpPr>
        <p:spPr>
          <a:xfrm>
            <a:off x="6735177" y="281861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F9C99-2F46-588B-72F4-CFA79DB374CC}"/>
              </a:ext>
            </a:extLst>
          </p:cNvPr>
          <p:cNvCxnSpPr>
            <a:cxnSpLocks/>
          </p:cNvCxnSpPr>
          <p:nvPr/>
        </p:nvCxnSpPr>
        <p:spPr>
          <a:xfrm flipH="1">
            <a:off x="4037696" y="4108108"/>
            <a:ext cx="2272743" cy="114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973342-5EA7-52A1-C497-D46D565FA1C6}"/>
              </a:ext>
            </a:extLst>
          </p:cNvPr>
          <p:cNvSpPr txBox="1"/>
          <p:nvPr/>
        </p:nvSpPr>
        <p:spPr>
          <a:xfrm>
            <a:off x="4792862" y="460774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1E7BA-E07E-20FE-7EB6-DA58E2E09045}"/>
              </a:ext>
            </a:extLst>
          </p:cNvPr>
          <p:cNvSpPr txBox="1"/>
          <p:nvPr/>
        </p:nvSpPr>
        <p:spPr>
          <a:xfrm>
            <a:off x="4686003" y="49437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EA5A8E-5789-128C-B422-62E073C1E6C0}"/>
              </a:ext>
            </a:extLst>
          </p:cNvPr>
          <p:cNvCxnSpPr>
            <a:cxnSpLocks/>
          </p:cNvCxnSpPr>
          <p:nvPr/>
        </p:nvCxnSpPr>
        <p:spPr>
          <a:xfrm flipH="1">
            <a:off x="2483599" y="5407660"/>
            <a:ext cx="101917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FF063-8F3F-5B76-B424-096D2C75E49D}"/>
              </a:ext>
            </a:extLst>
          </p:cNvPr>
          <p:cNvCxnSpPr>
            <a:cxnSpLocks/>
          </p:cNvCxnSpPr>
          <p:nvPr/>
        </p:nvCxnSpPr>
        <p:spPr>
          <a:xfrm flipH="1">
            <a:off x="2483599" y="5293734"/>
            <a:ext cx="97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F371C6-4437-70A1-209B-AA50F6F37599}"/>
              </a:ext>
            </a:extLst>
          </p:cNvPr>
          <p:cNvSpPr txBox="1"/>
          <p:nvPr/>
        </p:nvSpPr>
        <p:spPr>
          <a:xfrm>
            <a:off x="2928237" y="507884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0C4B177-DCAD-987A-B1FE-EAFAA3576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028" y="5078842"/>
            <a:ext cx="1161905" cy="4761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CD941EA-24F4-71BB-9839-2CC406F718E4}"/>
              </a:ext>
            </a:extLst>
          </p:cNvPr>
          <p:cNvSpPr txBox="1"/>
          <p:nvPr/>
        </p:nvSpPr>
        <p:spPr>
          <a:xfrm>
            <a:off x="2592063" y="543247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3291B8-62C7-9A3D-4765-9A9E29DC9E02}"/>
              </a:ext>
            </a:extLst>
          </p:cNvPr>
          <p:cNvSpPr txBox="1"/>
          <p:nvPr/>
        </p:nvSpPr>
        <p:spPr>
          <a:xfrm>
            <a:off x="3448917" y="489849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vCenter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219291-81C9-CC37-738B-3C8DEE6D5BDB}"/>
              </a:ext>
            </a:extLst>
          </p:cNvPr>
          <p:cNvSpPr txBox="1"/>
          <p:nvPr/>
        </p:nvSpPr>
        <p:spPr>
          <a:xfrm>
            <a:off x="1240995" y="486312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gateway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C8572-46AB-3030-8AC3-5E6A8226322F}"/>
              </a:ext>
            </a:extLst>
          </p:cNvPr>
          <p:cNvSpPr txBox="1"/>
          <p:nvPr/>
        </p:nvSpPr>
        <p:spPr>
          <a:xfrm>
            <a:off x="6759804" y="392297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PingClient</a:t>
            </a:r>
            <a:endParaRPr lang="en-SG" sz="9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EE1C48-CCE5-E362-19A8-CCA597FBA1CB}"/>
              </a:ext>
            </a:extLst>
          </p:cNvPr>
          <p:cNvCxnSpPr>
            <a:cxnSpLocks/>
          </p:cNvCxnSpPr>
          <p:nvPr/>
        </p:nvCxnSpPr>
        <p:spPr>
          <a:xfrm>
            <a:off x="6687012" y="4210091"/>
            <a:ext cx="0" cy="308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1F15E6B9-3EAC-56AA-36FA-D3F786AC87D9}"/>
              </a:ext>
            </a:extLst>
          </p:cNvPr>
          <p:cNvSpPr/>
          <p:nvPr/>
        </p:nvSpPr>
        <p:spPr>
          <a:xfrm>
            <a:off x="6603457" y="4541270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384312-E2FD-BEDB-0CDF-2B94E94D2DB5}"/>
              </a:ext>
            </a:extLst>
          </p:cNvPr>
          <p:cNvSpPr txBox="1"/>
          <p:nvPr/>
        </p:nvSpPr>
        <p:spPr>
          <a:xfrm>
            <a:off x="6808274" y="448728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storage</a:t>
            </a:r>
            <a:endParaRPr lang="en-SG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6DE301-7A06-CAF3-A809-AC63E324F218}"/>
              </a:ext>
            </a:extLst>
          </p:cNvPr>
          <p:cNvSpPr txBox="1"/>
          <p:nvPr/>
        </p:nvSpPr>
        <p:spPr>
          <a:xfrm>
            <a:off x="4762959" y="371394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UDP:3001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62" name="矩形 9">
            <a:extLst>
              <a:ext uri="{FF2B5EF4-FFF2-40B4-BE49-F238E27FC236}">
                <a16:creationId xmlns:a16="http://schemas.microsoft.com/office/drawing/2014/main" id="{177DF20B-913A-5BEB-DC3C-A22563F974D6}"/>
              </a:ext>
            </a:extLst>
          </p:cNvPr>
          <p:cNvSpPr/>
          <p:nvPr/>
        </p:nvSpPr>
        <p:spPr>
          <a:xfrm>
            <a:off x="1131090" y="2776814"/>
            <a:ext cx="2993645" cy="16437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C963CF-0DF6-9521-F75A-858FB665F730}"/>
              </a:ext>
            </a:extLst>
          </p:cNvPr>
          <p:cNvSpPr txBox="1"/>
          <p:nvPr/>
        </p:nvSpPr>
        <p:spPr>
          <a:xfrm>
            <a:off x="1131090" y="2776813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NCL-server</a:t>
            </a:r>
            <a:endParaRPr lang="en-SG" sz="1600" b="1" dirty="0">
              <a:solidFill>
                <a:srgbClr val="00206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92080A-E6F3-5C71-B0F3-3710600F8BFC}"/>
              </a:ext>
            </a:extLst>
          </p:cNvPr>
          <p:cNvCxnSpPr>
            <a:cxnSpLocks/>
          </p:cNvCxnSpPr>
          <p:nvPr/>
        </p:nvCxnSpPr>
        <p:spPr>
          <a:xfrm flipH="1" flipV="1">
            <a:off x="3502778" y="3937527"/>
            <a:ext cx="2819603" cy="7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F999CB4-CE39-8344-1F75-D3B11C9F559F}"/>
              </a:ext>
            </a:extLst>
          </p:cNvPr>
          <p:cNvSpPr/>
          <p:nvPr/>
        </p:nvSpPr>
        <p:spPr>
          <a:xfrm>
            <a:off x="2679190" y="3869520"/>
            <a:ext cx="802249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manager </a:t>
            </a:r>
            <a:endParaRPr lang="en-SG" sz="1100" dirty="0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8966DDD-D262-9CE3-F5F5-17B72EBDCCDC}"/>
              </a:ext>
            </a:extLst>
          </p:cNvPr>
          <p:cNvCxnSpPr>
            <a:cxnSpLocks/>
          </p:cNvCxnSpPr>
          <p:nvPr/>
        </p:nvCxnSpPr>
        <p:spPr>
          <a:xfrm flipV="1">
            <a:off x="3236676" y="3670537"/>
            <a:ext cx="0" cy="19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13488011-1113-0C12-6825-8594545D9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053" y="3025203"/>
            <a:ext cx="636948" cy="629395"/>
          </a:xfrm>
          <a:prstGeom prst="rect">
            <a:avLst/>
          </a:prstGeom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344E90C8-DCDA-AB28-3575-4ABDC50B52A5}"/>
              </a:ext>
            </a:extLst>
          </p:cNvPr>
          <p:cNvCxnSpPr>
            <a:cxnSpLocks/>
          </p:cNvCxnSpPr>
          <p:nvPr/>
        </p:nvCxnSpPr>
        <p:spPr>
          <a:xfrm flipH="1" flipV="1">
            <a:off x="2346218" y="3670537"/>
            <a:ext cx="332972" cy="22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Arrow: Right 1032">
            <a:extLst>
              <a:ext uri="{FF2B5EF4-FFF2-40B4-BE49-F238E27FC236}">
                <a16:creationId xmlns:a16="http://schemas.microsoft.com/office/drawing/2014/main" id="{D0F9A9EF-AB0F-5FE7-BF3C-B95A8C0F1428}"/>
              </a:ext>
            </a:extLst>
          </p:cNvPr>
          <p:cNvSpPr/>
          <p:nvPr/>
        </p:nvSpPr>
        <p:spPr>
          <a:xfrm rot="10800000">
            <a:off x="2346218" y="3390354"/>
            <a:ext cx="490159" cy="14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88CA983-2CA1-7D7F-1CA6-7E9166F128C1}"/>
              </a:ext>
            </a:extLst>
          </p:cNvPr>
          <p:cNvSpPr txBox="1"/>
          <p:nvPr/>
        </p:nvSpPr>
        <p:spPr>
          <a:xfrm>
            <a:off x="2829174" y="2737891"/>
            <a:ext cx="1395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Network Connection hub</a:t>
            </a:r>
            <a:endParaRPr lang="en-SG" sz="900" dirty="0"/>
          </a:p>
        </p:txBody>
      </p:sp>
      <p:pic>
        <p:nvPicPr>
          <p:cNvPr id="1036" name="Picture 4">
            <a:extLst>
              <a:ext uri="{FF2B5EF4-FFF2-40B4-BE49-F238E27FC236}">
                <a16:creationId xmlns:a16="http://schemas.microsoft.com/office/drawing/2014/main" id="{BE851CDA-755F-6EF3-1A90-B80B8E31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94" y="3278709"/>
            <a:ext cx="1001478" cy="44510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5223A482-BE09-0D82-8C9A-FC345E1BDA72}"/>
              </a:ext>
            </a:extLst>
          </p:cNvPr>
          <p:cNvSpPr txBox="1"/>
          <p:nvPr/>
        </p:nvSpPr>
        <p:spPr>
          <a:xfrm>
            <a:off x="1069782" y="1987246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039" name="Picture 4">
            <a:extLst>
              <a:ext uri="{FF2B5EF4-FFF2-40B4-BE49-F238E27FC236}">
                <a16:creationId xmlns:a16="http://schemas.microsoft.com/office/drawing/2014/main" id="{0987DC2A-AF98-A3CF-BBE4-07B4087E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86" y="1936106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14E54A97-E700-17A1-31F9-61F33D135977}"/>
              </a:ext>
            </a:extLst>
          </p:cNvPr>
          <p:cNvCxnSpPr>
            <a:cxnSpLocks/>
          </p:cNvCxnSpPr>
          <p:nvPr/>
        </p:nvCxnSpPr>
        <p:spPr>
          <a:xfrm>
            <a:off x="1851063" y="2225465"/>
            <a:ext cx="0" cy="101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9D31DB6-01E7-3E72-7425-DC06FADBEB8A}"/>
              </a:ext>
            </a:extLst>
          </p:cNvPr>
          <p:cNvSpPr txBox="1"/>
          <p:nvPr/>
        </p:nvSpPr>
        <p:spPr>
          <a:xfrm>
            <a:off x="1816951" y="3005538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Http:3000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94A50ED-8C44-1A60-13CF-F3433FB9F0A9}"/>
              </a:ext>
            </a:extLst>
          </p:cNvPr>
          <p:cNvSpPr txBox="1"/>
          <p:nvPr/>
        </p:nvSpPr>
        <p:spPr>
          <a:xfrm>
            <a:off x="2372599" y="323817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tcp:8086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3F0A131-AA6E-56BA-4B70-825ABA6EFB51}"/>
              </a:ext>
            </a:extLst>
          </p:cNvPr>
          <p:cNvSpPr txBox="1"/>
          <p:nvPr/>
        </p:nvSpPr>
        <p:spPr>
          <a:xfrm>
            <a:off x="1003204" y="2218608"/>
            <a:ext cx="2981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 err="1">
                <a:solidFill>
                  <a:srgbClr val="242424"/>
                </a:solidFill>
                <a:effectLst/>
                <a:latin typeface="-apple-system"/>
              </a:rPr>
              <a:t>ssh</a:t>
            </a:r>
            <a:r>
              <a:rPr lang="en-US" sz="900" b="0" i="0" dirty="0">
                <a:solidFill>
                  <a:srgbClr val="242424"/>
                </a:solidFill>
                <a:effectLst/>
                <a:latin typeface="-apple-system"/>
              </a:rPr>
              <a:t> -L 127.0.0.1:4000:127.0.0.1:3000 yc@172.26.191.95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BDEC9B3A-FB15-1EFA-4691-BC46B17ADFFE}"/>
              </a:ext>
            </a:extLst>
          </p:cNvPr>
          <p:cNvCxnSpPr>
            <a:cxnSpLocks/>
          </p:cNvCxnSpPr>
          <p:nvPr/>
        </p:nvCxnSpPr>
        <p:spPr>
          <a:xfrm flipV="1">
            <a:off x="691375" y="2633949"/>
            <a:ext cx="8028879" cy="33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909302C-C8DB-E949-66B9-7589D34F9514}"/>
              </a:ext>
            </a:extLst>
          </p:cNvPr>
          <p:cNvSpPr txBox="1"/>
          <p:nvPr/>
        </p:nvSpPr>
        <p:spPr>
          <a:xfrm>
            <a:off x="7108011" y="2299426"/>
            <a:ext cx="15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7DB12135-003D-BB6D-85F6-300654A080A2}"/>
              </a:ext>
            </a:extLst>
          </p:cNvPr>
          <p:cNvSpPr txBox="1"/>
          <p:nvPr/>
        </p:nvSpPr>
        <p:spPr>
          <a:xfrm>
            <a:off x="7159619" y="2633949"/>
            <a:ext cx="132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SoC network  </a:t>
            </a:r>
            <a:r>
              <a:rPr lang="en-US" dirty="0"/>
              <a:t>   </a:t>
            </a:r>
            <a:endParaRPr lang="en-SG" dirty="0"/>
          </a:p>
        </p:txBody>
      </p:sp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90EE576-8FA6-57EA-06F1-80E41198B9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21" y="5267997"/>
            <a:ext cx="2742180" cy="5974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8294A8-1035-782E-D523-671A5AE6B525}"/>
              </a:ext>
            </a:extLst>
          </p:cNvPr>
          <p:cNvSpPr txBox="1"/>
          <p:nvPr/>
        </p:nvSpPr>
        <p:spPr>
          <a:xfrm>
            <a:off x="856976" y="925430"/>
            <a:ext cx="482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NCL-CIDEX Connection Monitor Hub</a:t>
            </a:r>
            <a:endParaRPr lang="en-SG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3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A86A282D-0844-14F4-9F79-27E4D2A9FB24}"/>
              </a:ext>
            </a:extLst>
          </p:cNvPr>
          <p:cNvSpPr/>
          <p:nvPr/>
        </p:nvSpPr>
        <p:spPr>
          <a:xfrm>
            <a:off x="650065" y="725800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3743C197-DC24-A0D6-1B32-D76F545E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82" y="1367663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147F1-F99C-AF63-57CA-DBC66576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61" y="1874376"/>
            <a:ext cx="752381" cy="585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378F3-B318-23B5-CBF9-54B48BEE5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305" y="1984353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9E8A9C88-D29A-9213-FF2A-FAB9B0CB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91" y="1114306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C6789-BFD7-6F83-42B3-22CFF68D2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968" y="1153453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588EC3-D5FF-30E2-335E-9786EC0A615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78867" y="1818619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36D81B-E232-3D03-BBEC-D68EBEF93496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H="1" flipV="1">
            <a:off x="2485476" y="1367663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52E63-F8BF-17B2-FD2A-CFAAD6D902E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92968" y="1595990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3C2848C9-CDE9-9A02-C7AB-F4C1C1FCE736}"/>
              </a:ext>
            </a:extLst>
          </p:cNvPr>
          <p:cNvSpPr/>
          <p:nvPr/>
        </p:nvSpPr>
        <p:spPr>
          <a:xfrm>
            <a:off x="6096000" y="583188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7D29795-BBE9-D58C-0115-C9D2CF44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96" y="1731764"/>
            <a:ext cx="752381" cy="5857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279CE1F-3E4A-BE54-A991-B9EB89CC6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40" y="1841741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1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FDAE59D1-FABE-86DA-934D-B5EE6E62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26" y="971694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C33F5D-65D9-4F3D-4A47-9A98CD69E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903" y="1010841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85C089-35FB-E481-DAF9-7027B81E404F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124802" y="1676007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E5ACAF-019A-DEAD-C451-010C6190B36F}"/>
              </a:ext>
            </a:extLst>
          </p:cNvPr>
          <p:cNvCxnSpPr>
            <a:cxnSpLocks/>
            <a:stCxn id="30" idx="0"/>
            <a:endCxn id="31" idx="3"/>
          </p:cNvCxnSpPr>
          <p:nvPr/>
        </p:nvCxnSpPr>
        <p:spPr>
          <a:xfrm flipH="1" flipV="1">
            <a:off x="7931411" y="1225051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B2AAD4-3293-F8AB-559E-B35F48286BD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438903" y="1453378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5">
            <a:extLst>
              <a:ext uri="{FF2B5EF4-FFF2-40B4-BE49-F238E27FC236}">
                <a16:creationId xmlns:a16="http://schemas.microsoft.com/office/drawing/2014/main" id="{1CBDF5DB-584F-2130-A856-B0FB2F20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74" b="89474" l="9924" r="90840">
                        <a14:foregroundMark x1="12977" y1="27368" x2="24118" y2="74418"/>
                        <a14:foregroundMark x1="22901" y1="73684" x2="12977" y2="57895"/>
                        <a14:foregroundMark x1="23913" y1="74621" x2="9924" y2="30526"/>
                        <a14:foregroundMark x1="9924" y1="30526" x2="10687" y2="24211"/>
                        <a14:foregroundMark x1="90549" y1="33999" x2="89313" y2="62105"/>
                        <a14:foregroundMark x1="88847" y1="30615" x2="89313" y2="31579"/>
                        <a14:foregroundMark x1="88225" y1="31584" x2="89313" y2="33684"/>
                        <a14:foregroundMark x1="86682" y1="33990" x2="89313" y2="62105"/>
                        <a14:backgroundMark x1="20611" y1="77895" x2="25954" y2="86316"/>
                        <a14:backgroundMark x1="78626" y1="17895" x2="91603" y2="2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00" y="1276714"/>
            <a:ext cx="828729" cy="60098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4329E4-6AF7-871A-BB7B-611F2DDF9FC7}"/>
              </a:ext>
            </a:extLst>
          </p:cNvPr>
          <p:cNvSpPr txBox="1"/>
          <p:nvPr/>
        </p:nvSpPr>
        <p:spPr>
          <a:xfrm>
            <a:off x="1128751" y="2100990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7C8C2D-079F-3546-631A-D937F9BCF7F0}"/>
              </a:ext>
            </a:extLst>
          </p:cNvPr>
          <p:cNvSpPr txBox="1"/>
          <p:nvPr/>
        </p:nvSpPr>
        <p:spPr>
          <a:xfrm>
            <a:off x="6652331" y="1916545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8CFECFC0-7ED8-CF20-3FEE-1926DF644B10}"/>
              </a:ext>
            </a:extLst>
          </p:cNvPr>
          <p:cNvSpPr/>
          <p:nvPr/>
        </p:nvSpPr>
        <p:spPr>
          <a:xfrm>
            <a:off x="6234210" y="3629037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A8C8391-116E-D9C7-5232-D12850BE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406" y="4777613"/>
            <a:ext cx="752381" cy="5857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227096B-6905-5C9D-18B4-A75D04378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450" y="4887590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9B5EA5-8F2C-AA70-7FEE-CD79C0C33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113" y="4056690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8B1E5E-42C8-A371-6DE1-B1EE92D930FD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263012" y="4721856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758B7-3073-96F2-D9A4-7CFD57BBEFEA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8069621" y="4270900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8FFAEB-A7EF-CA9B-8C64-4398284B6BC8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577113" y="4499227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5">
            <a:extLst>
              <a:ext uri="{FF2B5EF4-FFF2-40B4-BE49-F238E27FC236}">
                <a16:creationId xmlns:a16="http://schemas.microsoft.com/office/drawing/2014/main" id="{7E2DF61F-848F-4B06-2E93-AD375CFF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74" b="89474" l="9924" r="90840">
                        <a14:foregroundMark x1="12977" y1="27368" x2="24118" y2="74418"/>
                        <a14:foregroundMark x1="22901" y1="73684" x2="12977" y2="57895"/>
                        <a14:foregroundMark x1="23913" y1="74621" x2="9924" y2="30526"/>
                        <a14:foregroundMark x1="9924" y1="30526" x2="10687" y2="24211"/>
                        <a14:foregroundMark x1="90549" y1="33999" x2="89313" y2="62105"/>
                        <a14:foregroundMark x1="88847" y1="30615" x2="89313" y2="31579"/>
                        <a14:foregroundMark x1="88225" y1="31584" x2="89313" y2="33684"/>
                        <a14:foregroundMark x1="86682" y1="33990" x2="89313" y2="62105"/>
                        <a14:backgroundMark x1="20611" y1="77895" x2="25954" y2="86316"/>
                        <a14:backgroundMark x1="78626" y1="17895" x2="91603" y2="2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10" y="4322563"/>
            <a:ext cx="828729" cy="60098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E7AA536-23A2-B577-0FFF-4A533D50B468}"/>
              </a:ext>
            </a:extLst>
          </p:cNvPr>
          <p:cNvSpPr txBox="1"/>
          <p:nvPr/>
        </p:nvSpPr>
        <p:spPr>
          <a:xfrm>
            <a:off x="6790541" y="4962394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53A31E-12A8-41BB-FBA0-359F1F400D3E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577113" y="3429000"/>
            <a:ext cx="1603399" cy="164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">
            <a:extLst>
              <a:ext uri="{FF2B5EF4-FFF2-40B4-BE49-F238E27FC236}">
                <a16:creationId xmlns:a16="http://schemas.microsoft.com/office/drawing/2014/main" id="{5328E5FE-5E67-F491-C078-5561EA53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440" y="3998650"/>
            <a:ext cx="504111" cy="54777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loud 54">
            <a:extLst>
              <a:ext uri="{FF2B5EF4-FFF2-40B4-BE49-F238E27FC236}">
                <a16:creationId xmlns:a16="http://schemas.microsoft.com/office/drawing/2014/main" id="{2B7A0C5E-5B88-ECBA-6579-0D4AFB3ECB42}"/>
              </a:ext>
            </a:extLst>
          </p:cNvPr>
          <p:cNvSpPr/>
          <p:nvPr/>
        </p:nvSpPr>
        <p:spPr>
          <a:xfrm>
            <a:off x="9386480" y="2299198"/>
            <a:ext cx="1807770" cy="10977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SG" dirty="0"/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64559464-79DF-F331-FA37-1140E24C8487}"/>
              </a:ext>
            </a:extLst>
          </p:cNvPr>
          <p:cNvSpPr/>
          <p:nvPr/>
        </p:nvSpPr>
        <p:spPr>
          <a:xfrm>
            <a:off x="3935779" y="2704473"/>
            <a:ext cx="1807770" cy="10977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SG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13F915C-CDEB-000D-EABE-B56CE0477DF4}"/>
              </a:ext>
            </a:extLst>
          </p:cNvPr>
          <p:cNvCxnSpPr>
            <a:cxnSpLocks/>
            <a:endCxn id="56" idx="3"/>
          </p:cNvCxnSpPr>
          <p:nvPr/>
        </p:nvCxnSpPr>
        <p:spPr>
          <a:xfrm>
            <a:off x="3171661" y="2303524"/>
            <a:ext cx="1668003" cy="46371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F0F128-BD95-A2A8-F980-539DB5786BFF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742043" y="2240162"/>
            <a:ext cx="2431217" cy="101319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8EC20-8EF1-1766-FCA2-B569E47F76C3}"/>
              </a:ext>
            </a:extLst>
          </p:cNvPr>
          <p:cNvCxnSpPr>
            <a:cxnSpLocks/>
            <a:endCxn id="56" idx="1"/>
          </p:cNvCxnSpPr>
          <p:nvPr/>
        </p:nvCxnSpPr>
        <p:spPr>
          <a:xfrm flipH="1" flipV="1">
            <a:off x="4839664" y="3801062"/>
            <a:ext cx="3413907" cy="1196323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2DCDD0-DC22-E484-510A-7159E0BB5DFB}"/>
              </a:ext>
            </a:extLst>
          </p:cNvPr>
          <p:cNvCxnSpPr>
            <a:cxnSpLocks/>
            <a:stCxn id="56" idx="2"/>
            <a:endCxn id="76" idx="3"/>
          </p:cNvCxnSpPr>
          <p:nvPr/>
        </p:nvCxnSpPr>
        <p:spPr>
          <a:xfrm flipH="1">
            <a:off x="2429891" y="3253352"/>
            <a:ext cx="1511495" cy="75448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79DB9BA7-C874-6C90-7328-50C55869A8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7078" y="3587014"/>
            <a:ext cx="872813" cy="8416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AB3C2CA0-DA16-160E-DBFA-C71C7EFA95B7}"/>
              </a:ext>
            </a:extLst>
          </p:cNvPr>
          <p:cNvSpPr txBox="1"/>
          <p:nvPr/>
        </p:nvSpPr>
        <p:spPr>
          <a:xfrm>
            <a:off x="1469199" y="2989944"/>
            <a:ext cx="152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Connection monitor hub</a:t>
            </a:r>
            <a:endParaRPr lang="en-SG" dirty="0"/>
          </a:p>
        </p:txBody>
      </p:sp>
      <p:pic>
        <p:nvPicPr>
          <p:cNvPr id="83" name="Picture 8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42DA94-1EFC-00B3-466C-D3ED72B213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4" y="4724742"/>
            <a:ext cx="3199769" cy="17198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04FF2A1-0011-0463-CCC7-18BE4FC8CF92}"/>
              </a:ext>
            </a:extLst>
          </p:cNvPr>
          <p:cNvCxnSpPr>
            <a:cxnSpLocks/>
          </p:cNvCxnSpPr>
          <p:nvPr/>
        </p:nvCxnSpPr>
        <p:spPr>
          <a:xfrm flipH="1">
            <a:off x="776202" y="4428654"/>
            <a:ext cx="780876" cy="293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6227B7F-818C-E78C-E203-7144EEAEC771}"/>
              </a:ext>
            </a:extLst>
          </p:cNvPr>
          <p:cNvCxnSpPr>
            <a:cxnSpLocks/>
          </p:cNvCxnSpPr>
          <p:nvPr/>
        </p:nvCxnSpPr>
        <p:spPr>
          <a:xfrm>
            <a:off x="2430509" y="4435883"/>
            <a:ext cx="1540008" cy="261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292E53-8B76-F91D-4BD4-3230DD9149C3}"/>
              </a:ext>
            </a:extLst>
          </p:cNvPr>
          <p:cNvCxnSpPr>
            <a:cxnSpLocks/>
          </p:cNvCxnSpPr>
          <p:nvPr/>
        </p:nvCxnSpPr>
        <p:spPr>
          <a:xfrm flipH="1">
            <a:off x="5468381" y="5272277"/>
            <a:ext cx="55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8777027-4D2C-54BD-500D-97C79E6BAC14}"/>
              </a:ext>
            </a:extLst>
          </p:cNvPr>
          <p:cNvSpPr txBox="1"/>
          <p:nvPr/>
        </p:nvSpPr>
        <p:spPr>
          <a:xfrm>
            <a:off x="4531282" y="5120705"/>
            <a:ext cx="1112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Ping request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8BCFDE-69F5-A587-A488-E607B1B0A0B3}"/>
              </a:ext>
            </a:extLst>
          </p:cNvPr>
          <p:cNvSpPr txBox="1"/>
          <p:nvPr/>
        </p:nvSpPr>
        <p:spPr>
          <a:xfrm>
            <a:off x="4557450" y="5517947"/>
            <a:ext cx="921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Report </a:t>
            </a:r>
            <a:r>
              <a:rPr lang="en-SG" sz="1200" b="1" dirty="0" err="1">
                <a:solidFill>
                  <a:srgbClr val="002060"/>
                </a:solidFill>
              </a:rPr>
              <a:t>msg</a:t>
            </a:r>
            <a:endParaRPr lang="en-SG" sz="1200" b="1" dirty="0">
              <a:solidFill>
                <a:srgbClr val="00206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14BF31-EE2F-58C2-4358-DE3EFDA12211}"/>
              </a:ext>
            </a:extLst>
          </p:cNvPr>
          <p:cNvCxnSpPr>
            <a:cxnSpLocks/>
          </p:cNvCxnSpPr>
          <p:nvPr/>
        </p:nvCxnSpPr>
        <p:spPr>
          <a:xfrm flipH="1">
            <a:off x="5474194" y="5656447"/>
            <a:ext cx="5556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814F358-9CEF-C075-3A01-7BDA5C4D3E34}"/>
              </a:ext>
            </a:extLst>
          </p:cNvPr>
          <p:cNvSpPr txBox="1"/>
          <p:nvPr/>
        </p:nvSpPr>
        <p:spPr>
          <a:xfrm>
            <a:off x="1368677" y="4490393"/>
            <a:ext cx="1540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Monitor dashboard</a:t>
            </a:r>
          </a:p>
        </p:txBody>
      </p:sp>
    </p:spTree>
    <p:extLst>
      <p:ext uri="{BB962C8B-B14F-4D97-AF65-F5344CB8AC3E}">
        <p14:creationId xmlns:p14="http://schemas.microsoft.com/office/powerpoint/2010/main" val="385070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84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12</cp:revision>
  <dcterms:created xsi:type="dcterms:W3CDTF">2022-10-12T12:32:06Z</dcterms:created>
  <dcterms:modified xsi:type="dcterms:W3CDTF">2022-10-20T05:29:46Z</dcterms:modified>
</cp:coreProperties>
</file>