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D85-A1D8-4826-ADDF-00F7EB6B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30018-5839-4A08-A254-B4FDF0DC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72A4-A76D-4DB9-A6A6-93EDBBA2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EFDB-4A84-483D-9248-2314410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F7C0-127B-4EA0-98DA-57284522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1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E8D4-5661-401B-913B-4CBB6A07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E14D6-2F08-47C2-93A8-A64094C7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C315-E638-469A-B54E-51BF62B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6DF1-9FA7-4444-9E3D-6FD2E21B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8284-BADA-47EB-A50F-A76C151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1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98BB0-9FC3-4519-9DF0-3482060CF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364BA-9884-414D-939F-7F1948BA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41A7-117A-452B-9DFD-6085713B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3F20-3D11-4AC6-B365-1606125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1AF6-F2AF-432C-B223-52BCDB78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08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AF0-9895-4DED-927B-186145DD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6302-8CE8-426F-BF64-44228B0C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21DD-516D-41AB-AD8A-866BCCF2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BAD3-29CE-4CE8-B7C2-01676346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1718-DC54-4123-A99D-09EAE60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6009-8328-4945-9372-AE3EEB67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9D51-423B-4CF8-9962-AF68B90C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8819-D84C-4449-AF93-FE987570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99BA-C3BA-4E9C-A160-98679112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572D-8BB9-49C2-9317-2CB0B1E2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3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19A-65E5-41CD-83E1-4DC53C9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97E1-5635-4580-9BF7-E01C7CE9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720E-985F-401E-AB2B-45F55A50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08CC-ADB7-4413-A6AE-D3A81256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99F7-BF6F-4BC2-BE8C-8351312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74ED-9EA9-47AE-ACC1-0CC9489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2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6564-574F-436A-B905-51EC5FE2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9A20-743E-4C05-9772-D9639A99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59D0E-823F-4C2B-996E-703312AA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03A68-8D6F-499D-BC31-5B81F69D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BB904-608A-478C-A614-D9A48F566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14A74-FD86-4D01-83E8-ACD55335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CD93C-79EB-4FD2-BABF-78476818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D5081-6477-4587-9105-9FA1D2BC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7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1C33-6E1F-457C-9207-C1DCD56D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78E41-2FC6-48B1-8018-A73A155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971E-1583-484E-A5E5-EC771350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DCE47-EA32-4A4C-82F7-3821C2B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80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4CCD9-BDA6-4CB3-B55E-B18530A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616A-7AA3-41BE-B5EB-6C1152FB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8E1D-483D-4520-B78D-CE20ABE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6F36-6F22-4EFA-908E-3887FED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6D29-9A5F-4E58-85AD-AFD82CD1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F959-86F1-4797-B006-6597A96E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31DA-7DAB-468B-B081-A8F15B1D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5DEE-492B-4C61-8A46-2118150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301B-F709-4AED-874C-BB880B72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3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8218-2EE1-4F01-9BA4-6618FD6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F7F8E-9D37-4ABD-8C3E-418F0E33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AF58-0274-4733-B522-EBBF7DE3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5AB4-1A87-48E4-B92F-32F22FA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218C-C7FF-4C6A-83F2-C787E4E3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33EC-625C-4FE3-90CC-E69B3A7B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1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52C59-F267-4587-A304-C624A689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41A1-AB3E-4EB6-A1D3-2714EB5E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33B8-E781-447E-9834-599BB175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A73A-E3F1-4E4D-883D-3CF13282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0BB5-7A0F-481E-A14E-41638FE4A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87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219F94-4004-4F88-9549-0CA773724EC2}"/>
              </a:ext>
            </a:extLst>
          </p:cNvPr>
          <p:cNvSpPr txBox="1">
            <a:spLocks/>
          </p:cNvSpPr>
          <p:nvPr/>
        </p:nvSpPr>
        <p:spPr>
          <a:xfrm>
            <a:off x="736600" y="2717447"/>
            <a:ext cx="1051560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Introduction :</a:t>
            </a:r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4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2454" y="3268840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3465" y="3302812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1433581" y="303978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4650913" y="3039779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2300814" y="4283321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 flipV="1">
            <a:off x="5065534" y="4388149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90" y="4904071"/>
            <a:ext cx="567779" cy="5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F3BA6-1AC5-48B7-A230-84D9F45CEB9D}"/>
              </a:ext>
            </a:extLst>
          </p:cNvPr>
          <p:cNvSpPr txBox="1"/>
          <p:nvPr/>
        </p:nvSpPr>
        <p:spPr>
          <a:xfrm>
            <a:off x="5112916" y="4881493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pyShark</a:t>
            </a:r>
            <a:r>
              <a:rPr lang="en-SG" sz="1000" b="1" dirty="0"/>
              <a:t>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B4986-76D8-4051-B381-CB02C68D746D}"/>
              </a:ext>
            </a:extLst>
          </p:cNvPr>
          <p:cNvSpPr txBox="1"/>
          <p:nvPr/>
        </p:nvSpPr>
        <p:spPr>
          <a:xfrm>
            <a:off x="5112916" y="5185952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tShark</a:t>
            </a:r>
            <a:r>
              <a:rPr lang="en-SG" sz="1000" b="1" dirty="0"/>
              <a:t>_</a:t>
            </a:r>
          </a:p>
        </p:txBody>
      </p:sp>
      <p:pic>
        <p:nvPicPr>
          <p:cNvPr id="13" name="Picture 2" descr="vector server icon 337165 Vector Art at Vecteezy">
            <a:extLst>
              <a:ext uri="{FF2B5EF4-FFF2-40B4-BE49-F238E27FC236}">
                <a16:creationId xmlns:a16="http://schemas.microsoft.com/office/drawing/2014/main" id="{9A7B6FF5-EEA2-46F0-971E-2B607937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5898" y="3232151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ector server icon 337165 Vector Art at Vecteezy">
            <a:extLst>
              <a:ext uri="{FF2B5EF4-FFF2-40B4-BE49-F238E27FC236}">
                <a16:creationId xmlns:a16="http://schemas.microsoft.com/office/drawing/2014/main" id="{F1F6BC46-E930-492D-B691-58341456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6909" y="3266123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17008A-B67E-49F6-B60E-54CA39CE6DE7}"/>
              </a:ext>
            </a:extLst>
          </p:cNvPr>
          <p:cNvSpPr txBox="1"/>
          <p:nvPr/>
        </p:nvSpPr>
        <p:spPr>
          <a:xfrm>
            <a:off x="6957025" y="3003091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93FD8-2CA3-422C-B20E-F2F444C090D5}"/>
              </a:ext>
            </a:extLst>
          </p:cNvPr>
          <p:cNvSpPr txBox="1"/>
          <p:nvPr/>
        </p:nvSpPr>
        <p:spPr>
          <a:xfrm>
            <a:off x="10174357" y="300309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83EF011-D40F-4035-9AAE-8A63DC4B7434}"/>
              </a:ext>
            </a:extLst>
          </p:cNvPr>
          <p:cNvSpPr/>
          <p:nvPr/>
        </p:nvSpPr>
        <p:spPr>
          <a:xfrm>
            <a:off x="7824258" y="4246632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 flipV="1">
            <a:off x="8952089" y="4526950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00" y="4979528"/>
            <a:ext cx="1327777" cy="4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ED2F-B05C-48DC-8D87-06F006DF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FE4F-3AC8-4A63-833F-8004CB5C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150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Communication Quantum Attack resistance scanner</vt:lpstr>
      <vt:lpstr>Communication Quantum Attack resistance scanner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6</cp:revision>
  <dcterms:created xsi:type="dcterms:W3CDTF">2022-01-13T08:59:45Z</dcterms:created>
  <dcterms:modified xsi:type="dcterms:W3CDTF">2022-01-13T14:41:33Z</dcterms:modified>
</cp:coreProperties>
</file>