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D85-A1D8-4826-ADDF-00F7EB6B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30018-5839-4A08-A254-B4FDF0DC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72A4-A76D-4DB9-A6A6-93EDBBA2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18/1/2022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EFDB-4A84-483D-9248-2314410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F7C0-127B-4EA0-98DA-57284522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1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E8D4-5661-401B-913B-4CBB6A07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E14D6-2F08-47C2-93A8-A64094C7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C315-E638-469A-B54E-51BF62B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18/1/2022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6DF1-9FA7-4444-9E3D-6FD2E21B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8284-BADA-47EB-A50F-A76C151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1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98BB0-9FC3-4519-9DF0-3482060CF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364BA-9884-414D-939F-7F1948BA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41A7-117A-452B-9DFD-6085713B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18/1/2022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3F20-3D11-4AC6-B365-1606125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1AF6-F2AF-432C-B223-52BCDB78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08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AF0-9895-4DED-927B-186145DD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6302-8CE8-426F-BF64-44228B0C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21DD-516D-41AB-AD8A-866BCCF2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18/1/2022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BAD3-29CE-4CE8-B7C2-01676346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1718-DC54-4123-A99D-09EAE605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6009-8328-4945-9372-AE3EEB67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9D51-423B-4CF8-9962-AF68B90C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8819-D84C-4449-AF93-FE987570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18/1/2022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99BA-C3BA-4E9C-A160-98679112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572D-8BB9-49C2-9317-2CB0B1E2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3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919A-65E5-41CD-83E1-4DC53C96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97E1-5635-4580-9BF7-E01C7CE9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720E-985F-401E-AB2B-45F55A50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08CC-ADB7-4413-A6AE-D3A81256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18/1/2022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99F7-BF6F-4BC2-BE8C-8351312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74ED-9EA9-47AE-ACC1-0CC94898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2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6564-574F-436A-B905-51EC5FE2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9A20-743E-4C05-9772-D9639A99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59D0E-823F-4C2B-996E-703312AA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03A68-8D6F-499D-BC31-5B81F69D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BB904-608A-478C-A614-D9A48F566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14A74-FD86-4D01-83E8-ACD55335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18/1/2022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CD93C-79EB-4FD2-BABF-78476818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D5081-6477-4587-9105-9FA1D2BC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7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1C33-6E1F-457C-9207-C1DCD56D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78E41-2FC6-48B1-8018-A73A1552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18/1/2022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971E-1583-484E-A5E5-EC771350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DCE47-EA32-4A4C-82F7-3821C2B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80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4CCD9-BDA6-4CB3-B55E-B18530A9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18/1/2022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616A-7AA3-41BE-B5EB-6C1152FB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8E1D-483D-4520-B78D-CE20ABE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6F36-6F22-4EFA-908E-3887FED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6D29-9A5F-4E58-85AD-AFD82CD1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F959-86F1-4797-B006-6597A96E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31DA-7DAB-468B-B081-A8F15B1D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18/1/2022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5DEE-492B-4C61-8A46-2118150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F301B-F709-4AED-874C-BB880B72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3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8218-2EE1-4F01-9BA4-6618FD6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F7F8E-9D37-4ABD-8C3E-418F0E33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AF58-0274-4733-B522-EBBF7DE3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5AB4-1A87-48E4-B92F-32F22FA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18/1/2022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218C-C7FF-4C6A-83F2-C787E4E3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33EC-625C-4FE3-90CC-E69B3A7B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1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52C59-F267-4587-A304-C624A689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41A1-AB3E-4EB6-A1D3-2714EB5E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33B8-E781-447E-9834-599BB175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F038-F769-451C-BBC3-FD9377DA62B8}" type="datetimeFigureOut">
              <a:rPr lang="en-SG" smtClean="0"/>
              <a:t>18/1/2022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A73A-E3F1-4E4D-883D-3CF132828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0BB5-7A0F-481E-A14E-41638FE4A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87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E219F94-4004-4F88-9549-0CA773724EC2}"/>
              </a:ext>
            </a:extLst>
          </p:cNvPr>
          <p:cNvSpPr txBox="1">
            <a:spLocks/>
          </p:cNvSpPr>
          <p:nvPr/>
        </p:nvSpPr>
        <p:spPr>
          <a:xfrm>
            <a:off x="736600" y="2717447"/>
            <a:ext cx="1051560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Introduction :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1026" name="Picture 2" descr="Quantum | Honeywell">
            <a:extLst>
              <a:ext uri="{FF2B5EF4-FFF2-40B4-BE49-F238E27FC236}">
                <a16:creationId xmlns:a16="http://schemas.microsoft.com/office/drawing/2014/main" id="{981A88EF-D85B-45AD-A557-05958403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79D83D-3611-48CE-AFE2-8326076BB74C}"/>
              </a:ext>
            </a:extLst>
          </p:cNvPr>
          <p:cNvCxnSpPr>
            <a:cxnSpLocks/>
          </p:cNvCxnSpPr>
          <p:nvPr/>
        </p:nvCxnSpPr>
        <p:spPr>
          <a:xfrm flipH="1">
            <a:off x="5107244" y="3419856"/>
            <a:ext cx="379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C83C9D-427B-4CEE-AD33-D2A539CD5909}"/>
              </a:ext>
            </a:extLst>
          </p:cNvPr>
          <p:cNvCxnSpPr>
            <a:cxnSpLocks/>
          </p:cNvCxnSpPr>
          <p:nvPr/>
        </p:nvCxnSpPr>
        <p:spPr>
          <a:xfrm flipH="1">
            <a:off x="5486513" y="2974848"/>
            <a:ext cx="226868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73277E-D8EA-4BC6-8840-7725485ECC03}"/>
              </a:ext>
            </a:extLst>
          </p:cNvPr>
          <p:cNvCxnSpPr>
            <a:cxnSpLocks/>
          </p:cNvCxnSpPr>
          <p:nvPr/>
        </p:nvCxnSpPr>
        <p:spPr>
          <a:xfrm>
            <a:off x="5694303" y="2974848"/>
            <a:ext cx="230821" cy="7369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D354F1-F8CA-4AE9-A950-EE93C30BB2AE}"/>
              </a:ext>
            </a:extLst>
          </p:cNvPr>
          <p:cNvCxnSpPr>
            <a:cxnSpLocks/>
          </p:cNvCxnSpPr>
          <p:nvPr/>
        </p:nvCxnSpPr>
        <p:spPr>
          <a:xfrm flipH="1">
            <a:off x="5948588" y="2544763"/>
            <a:ext cx="207790" cy="11505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F7A0B8-3C9A-42EF-9F9C-2EB7FCF6BA74}"/>
              </a:ext>
            </a:extLst>
          </p:cNvPr>
          <p:cNvCxnSpPr>
            <a:cxnSpLocks/>
          </p:cNvCxnSpPr>
          <p:nvPr/>
        </p:nvCxnSpPr>
        <p:spPr>
          <a:xfrm>
            <a:off x="6156378" y="2544763"/>
            <a:ext cx="254285" cy="168890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850875-ABBA-4E63-A3D5-68D360155DD2}"/>
              </a:ext>
            </a:extLst>
          </p:cNvPr>
          <p:cNvCxnSpPr>
            <a:cxnSpLocks/>
          </p:cNvCxnSpPr>
          <p:nvPr/>
        </p:nvCxnSpPr>
        <p:spPr>
          <a:xfrm flipH="1">
            <a:off x="6391585" y="3343329"/>
            <a:ext cx="226868" cy="89034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25AC47-1472-4BE0-9C38-8CD6008096BE}"/>
              </a:ext>
            </a:extLst>
          </p:cNvPr>
          <p:cNvCxnSpPr>
            <a:cxnSpLocks/>
          </p:cNvCxnSpPr>
          <p:nvPr/>
        </p:nvCxnSpPr>
        <p:spPr>
          <a:xfrm flipH="1">
            <a:off x="6618453" y="3389217"/>
            <a:ext cx="37926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2454" y="3268840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3465" y="3302812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1433581" y="303978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4650913" y="3039779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2300814" y="4283321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 flipV="1">
            <a:off x="5065534" y="4388149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90" y="4904071"/>
            <a:ext cx="567779" cy="56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F3BA6-1AC5-48B7-A230-84D9F45CEB9D}"/>
              </a:ext>
            </a:extLst>
          </p:cNvPr>
          <p:cNvSpPr txBox="1"/>
          <p:nvPr/>
        </p:nvSpPr>
        <p:spPr>
          <a:xfrm>
            <a:off x="5112916" y="4881493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pyShark</a:t>
            </a:r>
            <a:r>
              <a:rPr lang="en-SG" sz="1000" b="1" dirty="0"/>
              <a:t>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B4986-76D8-4051-B381-CB02C68D746D}"/>
              </a:ext>
            </a:extLst>
          </p:cNvPr>
          <p:cNvSpPr txBox="1"/>
          <p:nvPr/>
        </p:nvSpPr>
        <p:spPr>
          <a:xfrm>
            <a:off x="5112916" y="5185952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tShark</a:t>
            </a:r>
            <a:r>
              <a:rPr lang="en-SG" sz="1000" b="1" dirty="0"/>
              <a:t>_</a:t>
            </a:r>
          </a:p>
        </p:txBody>
      </p:sp>
      <p:pic>
        <p:nvPicPr>
          <p:cNvPr id="13" name="Picture 2" descr="vector server icon 337165 Vector Art at Vecteezy">
            <a:extLst>
              <a:ext uri="{FF2B5EF4-FFF2-40B4-BE49-F238E27FC236}">
                <a16:creationId xmlns:a16="http://schemas.microsoft.com/office/drawing/2014/main" id="{9A7B6FF5-EEA2-46F0-971E-2B607937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5898" y="3232151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ector server icon 337165 Vector Art at Vecteezy">
            <a:extLst>
              <a:ext uri="{FF2B5EF4-FFF2-40B4-BE49-F238E27FC236}">
                <a16:creationId xmlns:a16="http://schemas.microsoft.com/office/drawing/2014/main" id="{F1F6BC46-E930-492D-B691-58341456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6909" y="3266123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17008A-B67E-49F6-B60E-54CA39CE6DE7}"/>
              </a:ext>
            </a:extLst>
          </p:cNvPr>
          <p:cNvSpPr txBox="1"/>
          <p:nvPr/>
        </p:nvSpPr>
        <p:spPr>
          <a:xfrm>
            <a:off x="6957025" y="3003091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93FD8-2CA3-422C-B20E-F2F444C090D5}"/>
              </a:ext>
            </a:extLst>
          </p:cNvPr>
          <p:cNvSpPr txBox="1"/>
          <p:nvPr/>
        </p:nvSpPr>
        <p:spPr>
          <a:xfrm>
            <a:off x="10174357" y="300309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83EF011-D40F-4035-9AAE-8A63DC4B7434}"/>
              </a:ext>
            </a:extLst>
          </p:cNvPr>
          <p:cNvSpPr/>
          <p:nvPr/>
        </p:nvSpPr>
        <p:spPr>
          <a:xfrm>
            <a:off x="7824258" y="4246632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 flipV="1">
            <a:off x="8952089" y="4526950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00" y="4979528"/>
            <a:ext cx="1327777" cy="4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56060-FF59-45AF-8019-A6ACA86FD63A}"/>
              </a:ext>
            </a:extLst>
          </p:cNvPr>
          <p:cNvSpPr txBox="1"/>
          <p:nvPr/>
        </p:nvSpPr>
        <p:spPr>
          <a:xfrm>
            <a:off x="536709" y="74532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Network traffic packet collection module</a:t>
            </a:r>
            <a:endParaRPr lang="en-SG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54F07-69F4-4AE4-9D26-DB952E137B9B}"/>
              </a:ext>
            </a:extLst>
          </p:cNvPr>
          <p:cNvCxnSpPr>
            <a:cxnSpLocks/>
          </p:cNvCxnSpPr>
          <p:nvPr/>
        </p:nvCxnSpPr>
        <p:spPr>
          <a:xfrm>
            <a:off x="1604378" y="1422401"/>
            <a:ext cx="0" cy="12973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ireshark Gifts &amp;amp; Merchandise | Redbubble">
            <a:extLst>
              <a:ext uri="{FF2B5EF4-FFF2-40B4-BE49-F238E27FC236}">
                <a16:creationId xmlns:a16="http://schemas.microsoft.com/office/drawing/2014/main" id="{3B6930A9-3817-4C80-902C-A1737911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90" y="1645952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13544-A237-4C0D-8A44-9A58AEA8D00B}"/>
              </a:ext>
            </a:extLst>
          </p:cNvPr>
          <p:cNvSpPr txBox="1"/>
          <p:nvPr/>
        </p:nvSpPr>
        <p:spPr>
          <a:xfrm>
            <a:off x="536708" y="279679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Protocol parsing and matching module</a:t>
            </a:r>
            <a:endParaRPr lang="en-SG" sz="1400" b="1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3F48F04-8401-4C5E-B50C-E417CB46B6C1}"/>
              </a:ext>
            </a:extLst>
          </p:cNvPr>
          <p:cNvSpPr/>
          <p:nvPr/>
        </p:nvSpPr>
        <p:spPr>
          <a:xfrm>
            <a:off x="3510843" y="2857202"/>
            <a:ext cx="1106311" cy="55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SG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365ACE5-33D3-407E-82F2-E36299C411E8}"/>
              </a:ext>
            </a:extLst>
          </p:cNvPr>
          <p:cNvSpPr/>
          <p:nvPr/>
        </p:nvSpPr>
        <p:spPr>
          <a:xfrm>
            <a:off x="2884309" y="3046447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77338-4385-42FC-A569-6AC78E76FF8B}"/>
              </a:ext>
            </a:extLst>
          </p:cNvPr>
          <p:cNvSpPr txBox="1"/>
          <p:nvPr/>
        </p:nvSpPr>
        <p:spPr>
          <a:xfrm>
            <a:off x="2847078" y="2300382"/>
            <a:ext cx="1258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Matching with the QS standard info in the data 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1A722-0F6A-4E79-9205-1A548CCBC820}"/>
              </a:ext>
            </a:extLst>
          </p:cNvPr>
          <p:cNvCxnSpPr>
            <a:cxnSpLocks/>
          </p:cNvCxnSpPr>
          <p:nvPr/>
        </p:nvCxnSpPr>
        <p:spPr>
          <a:xfrm>
            <a:off x="1604378" y="3473871"/>
            <a:ext cx="0" cy="53368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B1EABD-9FFF-4C60-B0DF-8044A134D052}"/>
              </a:ext>
            </a:extLst>
          </p:cNvPr>
          <p:cNvSpPr txBox="1"/>
          <p:nvPr/>
        </p:nvSpPr>
        <p:spPr>
          <a:xfrm>
            <a:off x="598796" y="4091030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/>
              <a:t>Result Visualization dashboard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76786-9884-4443-9BE5-3926813E9D23}"/>
              </a:ext>
            </a:extLst>
          </p:cNvPr>
          <p:cNvSpPr txBox="1"/>
          <p:nvPr/>
        </p:nvSpPr>
        <p:spPr>
          <a:xfrm>
            <a:off x="6498507" y="225848"/>
            <a:ext cx="979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Binary file to text file convert </a:t>
            </a:r>
            <a:endParaRPr lang="en-SG" sz="1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F0BFDD-A97B-4D75-887B-0ADF1DAC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43" y="4145105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F0DEE101-6E87-4DB6-9552-1F7C7E8DCBDC}"/>
              </a:ext>
            </a:extLst>
          </p:cNvPr>
          <p:cNvSpPr/>
          <p:nvPr/>
        </p:nvSpPr>
        <p:spPr>
          <a:xfrm>
            <a:off x="2946398" y="4365924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2" descr="Wireshark Gifts &amp;amp; Merchandise | Redbubble">
            <a:extLst>
              <a:ext uri="{FF2B5EF4-FFF2-40B4-BE49-F238E27FC236}">
                <a16:creationId xmlns:a16="http://schemas.microsoft.com/office/drawing/2014/main" id="{8990E747-8AE9-4943-8C66-848EED0A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79" y="225696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5AB39-59DE-4FF4-AAE6-416B09DEDCF4}"/>
              </a:ext>
            </a:extLst>
          </p:cNvPr>
          <p:cNvCxnSpPr>
            <a:cxnSpLocks/>
          </p:cNvCxnSpPr>
          <p:nvPr/>
        </p:nvCxnSpPr>
        <p:spPr>
          <a:xfrm>
            <a:off x="6498507" y="598284"/>
            <a:ext cx="93514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E0EAC-CB62-46A0-A806-D737D0B6C6EE}"/>
              </a:ext>
            </a:extLst>
          </p:cNvPr>
          <p:cNvSpPr txBox="1"/>
          <p:nvPr/>
        </p:nvSpPr>
        <p:spPr>
          <a:xfrm>
            <a:off x="5385947" y="1418473"/>
            <a:ext cx="1721071" cy="415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b="1" dirty="0" err="1">
                <a:effectLst/>
                <a:latin typeface="Consolas" panose="020B0609020204030204" pitchFamily="49" charset="0"/>
              </a:rPr>
              <a:t>PacketParser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A3FA8E-DACC-4FBE-837D-5EEBEAB322B4}"/>
              </a:ext>
            </a:extLst>
          </p:cNvPr>
          <p:cNvCxnSpPr>
            <a:cxnSpLocks/>
          </p:cNvCxnSpPr>
          <p:nvPr/>
        </p:nvCxnSpPr>
        <p:spPr>
          <a:xfrm flipH="1">
            <a:off x="6097695" y="1871496"/>
            <a:ext cx="3275" cy="384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715AC7-522C-45ED-93C3-D0970ED598C8}"/>
              </a:ext>
            </a:extLst>
          </p:cNvPr>
          <p:cNvSpPr txBox="1"/>
          <p:nvPr/>
        </p:nvSpPr>
        <p:spPr>
          <a:xfrm>
            <a:off x="7444791" y="216991"/>
            <a:ext cx="3419855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Layer ETH:</a:t>
            </a:r>
          </a:p>
          <a:p>
            <a:r>
              <a:rPr lang="en-SG" sz="800" dirty="0">
                <a:solidFill>
                  <a:schemeClr val="bg1"/>
                </a:solidFill>
              </a:rPr>
              <a:t>	Destination: 02:50:41:00:00:01 …</a:t>
            </a:r>
          </a:p>
          <a:p>
            <a:r>
              <a:rPr lang="en-SG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IP:</a:t>
            </a:r>
          </a:p>
          <a:p>
            <a:r>
              <a:rPr lang="en-US" sz="800" dirty="0">
                <a:solidFill>
                  <a:schemeClr val="bg1"/>
                </a:solidFill>
              </a:rPr>
              <a:t>	0100 .... = Version: 4</a:t>
            </a:r>
            <a:endParaRPr lang="en-SG" sz="800" dirty="0">
              <a:solidFill>
                <a:schemeClr val="bg1"/>
              </a:solidFill>
            </a:endParaRPr>
          </a:p>
          <a:p>
            <a:r>
              <a:rPr lang="en-SG" sz="800" dirty="0">
                <a:solidFill>
                  <a:schemeClr val="bg1"/>
                </a:solidFill>
              </a:rPr>
              <a:t>	….</a:t>
            </a:r>
          </a:p>
          <a:p>
            <a:r>
              <a:rPr lang="fr-FR" sz="800" dirty="0">
                <a:solidFill>
                  <a:schemeClr val="bg1"/>
                </a:solidFill>
              </a:rPr>
              <a:t>Layer TCP:</a:t>
            </a:r>
          </a:p>
          <a:p>
            <a:r>
              <a:rPr lang="fr-FR" sz="800" dirty="0">
                <a:solidFill>
                  <a:schemeClr val="bg1"/>
                </a:solidFill>
              </a:rPr>
              <a:t>	Source Port: 443</a:t>
            </a:r>
          </a:p>
          <a:p>
            <a:r>
              <a:rPr lang="fr-FR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>
                <a:solidFill>
                  <a:schemeClr val="bg1"/>
                </a:solidFill>
              </a:rPr>
              <a:t>	……</a:t>
            </a:r>
          </a:p>
          <a:p>
            <a:r>
              <a:rPr lang="en-US" sz="800" dirty="0" err="1">
                <a:solidFill>
                  <a:schemeClr val="bg1"/>
                </a:solidFill>
              </a:rPr>
              <a:t>DATALayer</a:t>
            </a:r>
            <a:r>
              <a:rPr lang="en-US" sz="800" dirty="0">
                <a:solidFill>
                  <a:schemeClr val="bg1"/>
                </a:solidFill>
              </a:rPr>
              <a:t>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r>
              <a:rPr lang="en-SG" sz="800" dirty="0">
                <a:solidFill>
                  <a:schemeClr val="bg1"/>
                </a:solidFill>
              </a:rPr>
              <a:t>	…..</a:t>
            </a:r>
            <a:endParaRPr lang="fr-FR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F2CF3-B012-4922-80C7-1FEE96BDCB5E}"/>
              </a:ext>
            </a:extLst>
          </p:cNvPr>
          <p:cNvCxnSpPr>
            <a:cxnSpLocks/>
          </p:cNvCxnSpPr>
          <p:nvPr/>
        </p:nvCxnSpPr>
        <p:spPr>
          <a:xfrm flipH="1">
            <a:off x="7107018" y="1574793"/>
            <a:ext cx="24513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D0A571-228B-4888-A28F-A953E3DB823B}"/>
              </a:ext>
            </a:extLst>
          </p:cNvPr>
          <p:cNvSpPr txBox="1"/>
          <p:nvPr/>
        </p:nvSpPr>
        <p:spPr>
          <a:xfrm>
            <a:off x="2109009" y="1895962"/>
            <a:ext cx="1258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Packet cap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E4058-174A-4F79-8FF1-EA6A78F0B25E}"/>
              </a:ext>
            </a:extLst>
          </p:cNvPr>
          <p:cNvSpPr txBox="1"/>
          <p:nvPr/>
        </p:nvSpPr>
        <p:spPr>
          <a:xfrm>
            <a:off x="5348334" y="2332945"/>
            <a:ext cx="351736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{'</a:t>
            </a:r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': '52.163.231.110', '</a:t>
            </a:r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': '172.27.127.219', '</a:t>
            </a:r>
            <a:r>
              <a:rPr lang="en-SG" sz="800" b="1" dirty="0" err="1">
                <a:solidFill>
                  <a:schemeClr val="bg1"/>
                </a:solidFill>
              </a:rPr>
              <a:t>Prot</a:t>
            </a:r>
            <a:r>
              <a:rPr lang="en-SG" sz="800" b="1" dirty="0">
                <a:solidFill>
                  <a:schemeClr val="bg1"/>
                </a:solidFill>
              </a:rPr>
              <a:t>': 'Application Data Protocol', 'Layer': ['Layer ETH', 'Layer IP', 'Layer TCP', 'Layer TLS',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tls'</a:t>
            </a:r>
            <a:r>
              <a:rPr lang="en-SG" sz="800" b="1" dirty="0">
                <a:solidFill>
                  <a:schemeClr val="bg1"/>
                </a:solidFill>
              </a:rPr>
              <a:t>]}</a:t>
            </a:r>
            <a:endParaRPr lang="fr-FR" sz="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AF14C-C363-483D-8561-BC89AC8BCDA7}"/>
              </a:ext>
            </a:extLst>
          </p:cNvPr>
          <p:cNvSpPr txBox="1"/>
          <p:nvPr/>
        </p:nvSpPr>
        <p:spPr>
          <a:xfrm>
            <a:off x="5364571" y="3280683"/>
            <a:ext cx="1721071" cy="415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</a:t>
            </a:r>
            <a:r>
              <a:rPr lang="en-SG" b="1" dirty="0" err="1">
                <a:latin typeface="Consolas" panose="020B0609020204030204" pitchFamily="49" charset="0"/>
              </a:rPr>
              <a:t>ataCounting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0D274F-8EEC-4299-97D2-3C7DAEF39A7C}"/>
              </a:ext>
            </a:extLst>
          </p:cNvPr>
          <p:cNvCxnSpPr>
            <a:cxnSpLocks/>
          </p:cNvCxnSpPr>
          <p:nvPr/>
        </p:nvCxnSpPr>
        <p:spPr>
          <a:xfrm flipH="1">
            <a:off x="6093815" y="2821655"/>
            <a:ext cx="3275" cy="384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7AA748-D3C2-4436-9080-9F3342A2DC1C}"/>
              </a:ext>
            </a:extLst>
          </p:cNvPr>
          <p:cNvSpPr txBox="1"/>
          <p:nvPr/>
        </p:nvSpPr>
        <p:spPr>
          <a:xfrm>
            <a:off x="5364571" y="3992872"/>
            <a:ext cx="3928574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: 52.163.231.110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: 172.27.127.219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pktCount</a:t>
            </a:r>
            <a:r>
              <a:rPr lang="en-SG" sz="800" b="1" dirty="0">
                <a:solidFill>
                  <a:schemeClr val="bg1"/>
                </a:solidFill>
              </a:rPr>
              <a:t>: 29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tcpCount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udpCount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encriptDict</a:t>
            </a:r>
            <a:r>
              <a:rPr lang="en-SG" sz="800" b="1" dirty="0">
                <a:solidFill>
                  <a:schemeClr val="bg1"/>
                </a:solidFill>
              </a:rPr>
              <a:t>: {'</a:t>
            </a:r>
            <a:r>
              <a:rPr lang="en-SG" sz="800" b="1" dirty="0" err="1">
                <a:solidFill>
                  <a:schemeClr val="bg1"/>
                </a:solidFill>
              </a:rPr>
              <a:t>notEncript</a:t>
            </a:r>
            <a:r>
              <a:rPr lang="en-SG" sz="800" b="1" dirty="0">
                <a:solidFill>
                  <a:schemeClr val="bg1"/>
                </a:solidFill>
              </a:rPr>
              <a:t>': 14,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'Layer TLS': 13, '</a:t>
            </a:r>
            <a:r>
              <a:rPr lang="en-SG" sz="800" b="1" dirty="0" err="1">
                <a:solidFill>
                  <a:schemeClr val="bg1"/>
                </a:solidFill>
              </a:rPr>
              <a:t>DATALayer</a:t>
            </a:r>
            <a:r>
              <a:rPr lang="en-SG" sz="800" b="1" dirty="0">
                <a:solidFill>
                  <a:schemeClr val="bg1"/>
                </a:solidFill>
              </a:rPr>
              <a:t> TLS':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Multiple Handshake Messages':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Change Cipher Spec Protocol: Change Cipher Spec': 3,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Encrypted Handshake Message': 3,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</a:t>
            </a:r>
            <a:r>
              <a:rPr lang="en-SG" sz="800" b="1" dirty="0">
                <a:solidFill>
                  <a:schemeClr val="bg1"/>
                </a:solidFill>
              </a:rPr>
              <a:t>': 8, ‘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TLSv1.2 Record Layer: Handshake Protocol: Server Hello': 1}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61F8C7-5EBF-4A06-B6CA-680798DEB37B}"/>
              </a:ext>
            </a:extLst>
          </p:cNvPr>
          <p:cNvCxnSpPr>
            <a:cxnSpLocks/>
          </p:cNvCxnSpPr>
          <p:nvPr/>
        </p:nvCxnSpPr>
        <p:spPr>
          <a:xfrm flipH="1">
            <a:off x="6093815" y="3695974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09CB8F-6830-47B1-8791-5AA32DCCB6FC}"/>
              </a:ext>
            </a:extLst>
          </p:cNvPr>
          <p:cNvCxnSpPr>
            <a:cxnSpLocks/>
          </p:cNvCxnSpPr>
          <p:nvPr/>
        </p:nvCxnSpPr>
        <p:spPr>
          <a:xfrm flipH="1">
            <a:off x="6100969" y="5595862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1CE1B0-3D8C-4565-A5B0-D0D87AD03EDB}"/>
              </a:ext>
            </a:extLst>
          </p:cNvPr>
          <p:cNvSpPr txBox="1"/>
          <p:nvPr/>
        </p:nvSpPr>
        <p:spPr>
          <a:xfrm>
            <a:off x="5266947" y="5926090"/>
            <a:ext cx="1840072" cy="3767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b="1" dirty="0" err="1">
                <a:effectLst/>
                <a:latin typeface="Consolas" panose="020B0609020204030204" pitchFamily="49" charset="0"/>
              </a:rPr>
              <a:t>ProtocolCheker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F9817A-4013-47F9-9996-7537F6D8CF40}"/>
              </a:ext>
            </a:extLst>
          </p:cNvPr>
          <p:cNvSpPr txBox="1"/>
          <p:nvPr/>
        </p:nvSpPr>
        <p:spPr>
          <a:xfrm>
            <a:off x="7478063" y="5683576"/>
            <a:ext cx="3860729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Connection: 172.27.127.219-52.114.15.112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52.114.15.112-172.27.127.219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4.285714285714286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120.53.124.160-172.27.127.219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172.27.127.219-120.53.124.160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3.3333333333333335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175.24.251.10-172.27.127.219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172.27.127.219-175.24.251.10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172.27.127.219-164.52.39.44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2.0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164.52.39.44-172.27.127.219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77689E-0CA7-4E83-910D-049ACFBFA494}"/>
              </a:ext>
            </a:extLst>
          </p:cNvPr>
          <p:cNvCxnSpPr>
            <a:cxnSpLocks/>
          </p:cNvCxnSpPr>
          <p:nvPr/>
        </p:nvCxnSpPr>
        <p:spPr>
          <a:xfrm>
            <a:off x="7108149" y="6073736"/>
            <a:ext cx="3699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0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08878" y="3429000"/>
            <a:ext cx="643576" cy="6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4016" y="3429000"/>
            <a:ext cx="643576" cy="6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2450026" y="3298241"/>
            <a:ext cx="643576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6306312" y="3298242"/>
            <a:ext cx="643576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3142062" y="3645959"/>
            <a:ext cx="3081954" cy="13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>
            <a:off x="3079697" y="3818494"/>
            <a:ext cx="0" cy="254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268" y="4105454"/>
            <a:ext cx="356372" cy="3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>
            <a:off x="5588404" y="3824271"/>
            <a:ext cx="1" cy="250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305"/>
          <a:stretch/>
        </p:blipFill>
        <p:spPr bwMode="auto">
          <a:xfrm>
            <a:off x="5366462" y="4150625"/>
            <a:ext cx="884165" cy="3217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ystem and Hardware Information using Python - PyShark : r/Python">
            <a:extLst>
              <a:ext uri="{FF2B5EF4-FFF2-40B4-BE49-F238E27FC236}">
                <a16:creationId xmlns:a16="http://schemas.microsoft.com/office/drawing/2014/main" id="{78F86FAF-C7EF-4671-B052-55732CA7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55" y="4153690"/>
            <a:ext cx="288225" cy="28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522A94-E467-4201-B155-55C4F965E4F9}"/>
              </a:ext>
            </a:extLst>
          </p:cNvPr>
          <p:cNvCxnSpPr>
            <a:cxnSpLocks/>
          </p:cNvCxnSpPr>
          <p:nvPr/>
        </p:nvCxnSpPr>
        <p:spPr>
          <a:xfrm>
            <a:off x="3627082" y="4265150"/>
            <a:ext cx="4808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4C939E-7AAB-4540-80A2-3DF1D37E766F}"/>
              </a:ext>
            </a:extLst>
          </p:cNvPr>
          <p:cNvCxnSpPr>
            <a:cxnSpLocks/>
          </p:cNvCxnSpPr>
          <p:nvPr/>
        </p:nvCxnSpPr>
        <p:spPr>
          <a:xfrm flipH="1" flipV="1">
            <a:off x="4764024" y="4265150"/>
            <a:ext cx="583956" cy="10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picture containing text, scissors&#10;&#10;Description automatically generated">
            <a:extLst>
              <a:ext uri="{FF2B5EF4-FFF2-40B4-BE49-F238E27FC236}">
                <a16:creationId xmlns:a16="http://schemas.microsoft.com/office/drawing/2014/main" id="{C4E8CD0F-FFCC-4EA7-A3CC-5998D107E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85" y="3906045"/>
            <a:ext cx="583956" cy="5839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862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326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Communication Quantum Attack resistance scanner</vt:lpstr>
      <vt:lpstr>Communication Quantum Attack resistance scanner</vt:lpstr>
      <vt:lpstr>PowerPoint Presentation</vt:lpstr>
      <vt:lpstr>Communication Quantum Attack resistance scanner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15</cp:revision>
  <dcterms:created xsi:type="dcterms:W3CDTF">2022-01-13T08:59:45Z</dcterms:created>
  <dcterms:modified xsi:type="dcterms:W3CDTF">2022-01-18T11:15:12Z</dcterms:modified>
</cp:coreProperties>
</file>