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2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57D85-A1D8-4826-ADDF-00F7EB6B9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30018-5839-4A08-A254-B4FDF0DCE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272A4-A76D-4DB9-A6A6-93EDBBA23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13/1/2022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FEFDB-4A84-483D-9248-2314410C7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3F7C0-127B-4EA0-98DA-572845224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6157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7E8D4-5661-401B-913B-4CBB6A07D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9E14D6-2F08-47C2-93A8-A64094C7D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1C315-E638-469A-B54E-51BF62B03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13/1/2022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D6DF1-9FA7-4444-9E3D-6FD2E21B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48284-BADA-47EB-A50F-A76C1514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919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D98BB0-9FC3-4519-9DF0-3482060CF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D364BA-9884-414D-939F-7F1948BAB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F41A7-117A-452B-9DFD-6085713B6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13/1/2022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3F20-3D11-4AC6-B365-160612504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E1AF6-F2AF-432C-B223-52BCDB788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7084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61AF0-9895-4DED-927B-186145DDC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36302-8CE8-426F-BF64-44228B0CA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521DD-516D-41AB-AD8A-866BCCF25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13/1/2022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DBAD3-29CE-4CE8-B7C2-016763461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21718-DC54-4123-A99D-09EAE605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816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C6009-8328-4945-9372-AE3EEB67D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49D51-423B-4CF8-9962-AF68B90CA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48819-D84C-4449-AF93-FE9875709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13/1/2022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E99BA-C3BA-4E9C-A160-986791129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3572D-8BB9-49C2-9317-2CB0B1E25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5346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F919A-65E5-41CD-83E1-4DC53C962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497E1-5635-4580-9BF7-E01C7CE916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B720E-985F-401E-AB2B-45F55A508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108CC-ADB7-4413-A6AE-D3A81256D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13/1/2022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A99F7-BF6F-4BC2-BE8C-835131241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974ED-9EA9-47AE-ACC1-0CC94898A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323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A6564-574F-436A-B905-51EC5FE21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49A20-743E-4C05-9772-D9639A999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59D0E-823F-4C2B-996E-703312AAC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903A68-8D6F-499D-BC31-5B81F69D6B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CBB904-608A-478C-A614-D9A48F5663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F14A74-FD86-4D01-83E8-ACD553358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13/1/2022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9CD93C-79EB-4FD2-BABF-784768184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3D5081-6477-4587-9105-9FA1D2BCE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3799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61C33-6E1F-457C-9207-C1DCD56D6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78E41-2FC6-48B1-8018-A73A15521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13/1/2022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BD971E-1583-484E-A5E5-EC7713509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DDCE47-EA32-4A4C-82F7-3821C2B1C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5804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24CCD9-BDA6-4CB3-B55E-B18530A96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13/1/2022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5616A-7AA3-41BE-B5EB-6C1152FB6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18E1D-483D-4520-B78D-CE20ABE73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945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16F36-6F22-4EFA-908E-3887FEDD2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26D29-9A5F-4E58-85AD-AFD82CD1B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3F959-86F1-4797-B006-6597A96EC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331DA-7DAB-468B-B081-A8F15B1DA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13/1/2022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65DEE-492B-4C61-8A46-2118150E0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6F301B-F709-4AED-874C-BB880B721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0337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D8218-2EE1-4F01-9BA4-6618FD6BF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3F7F8E-9D37-4ABD-8C3E-418F0E338F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1AF58-0274-4733-B522-EBBF7DE33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15AB4-1A87-48E4-B92F-32F22FA23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F038-F769-451C-BBC3-FD9377DA62B8}" type="datetimeFigureOut">
              <a:rPr lang="en-SG" smtClean="0"/>
              <a:t>13/1/2022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5218C-C7FF-4C6A-83F2-C787E4E3B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F33EC-625C-4FE3-90CC-E69B3A7BD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5151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452C59-F267-4587-A304-C624A6897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B41A1-AB3E-4EB6-A1D3-2714EB5ED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733B8-E781-447E-9834-599BB1759E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4F038-F769-451C-BBC3-FD9377DA62B8}" type="datetimeFigureOut">
              <a:rPr lang="en-SG" smtClean="0"/>
              <a:t>13/1/2022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A73A-E3F1-4E4D-883D-3CF1328280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00BB5-7A0F-481E-A14E-41638FE4A2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53F2C-EA45-41E6-8D34-7CE446800C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5871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F347F932-49C1-408F-AF6C-14E424A1F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8356"/>
            <a:ext cx="10588978" cy="1439333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Communication Quantum Attack resistance scanner</a:t>
            </a:r>
            <a:endParaRPr lang="zh-CN" altLang="en-US" sz="48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E219F94-4004-4F88-9549-0CA773724EC2}"/>
              </a:ext>
            </a:extLst>
          </p:cNvPr>
          <p:cNvSpPr txBox="1">
            <a:spLocks/>
          </p:cNvSpPr>
          <p:nvPr/>
        </p:nvSpPr>
        <p:spPr>
          <a:xfrm>
            <a:off x="736600" y="2717447"/>
            <a:ext cx="10515600" cy="195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/>
              <a:t>Introduction :</a:t>
            </a:r>
            <a:endParaRPr lang="en-US" altLang="zh-CN" dirty="0"/>
          </a:p>
          <a:p>
            <a:pPr algn="l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93462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ector server icon 337165 Vector Art at Vecteezy">
            <a:extLst>
              <a:ext uri="{FF2B5EF4-FFF2-40B4-BE49-F238E27FC236}">
                <a16:creationId xmlns:a16="http://schemas.microsoft.com/office/drawing/2014/main" id="{6EFD72C0-A41F-4E1E-9679-B6C63564D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02454" y="3268840"/>
            <a:ext cx="1224138" cy="122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F347F932-49C1-408F-AF6C-14E424A1F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8356"/>
            <a:ext cx="10588978" cy="1439333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Communication Quantum Attack resistance scanner</a:t>
            </a:r>
            <a:endParaRPr lang="zh-CN" altLang="en-US" sz="4800" dirty="0"/>
          </a:p>
        </p:txBody>
      </p:sp>
      <p:pic>
        <p:nvPicPr>
          <p:cNvPr id="4" name="Picture 2" descr="vector server icon 337165 Vector Art at Vecteezy">
            <a:extLst>
              <a:ext uri="{FF2B5EF4-FFF2-40B4-BE49-F238E27FC236}">
                <a16:creationId xmlns:a16="http://schemas.microsoft.com/office/drawing/2014/main" id="{421D9F65-333A-4E1A-BDFE-FD413EC02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53465" y="3302812"/>
            <a:ext cx="1224138" cy="122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C0B519-3F8A-4D05-A3D4-AC592435529A}"/>
              </a:ext>
            </a:extLst>
          </p:cNvPr>
          <p:cNvSpPr txBox="1"/>
          <p:nvPr/>
        </p:nvSpPr>
        <p:spPr>
          <a:xfrm>
            <a:off x="1433581" y="3039780"/>
            <a:ext cx="643576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b="1" dirty="0"/>
              <a:t>Server A</a:t>
            </a:r>
            <a:endParaRPr lang="en-SG" sz="1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E175B-4A1E-4CA3-BFBD-9FFC63FAED1D}"/>
              </a:ext>
            </a:extLst>
          </p:cNvPr>
          <p:cNvSpPr txBox="1"/>
          <p:nvPr/>
        </p:nvSpPr>
        <p:spPr>
          <a:xfrm>
            <a:off x="4650913" y="3039779"/>
            <a:ext cx="643576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b="1" dirty="0"/>
              <a:t>Server B</a:t>
            </a:r>
            <a:endParaRPr lang="en-SG" sz="1000" b="1" dirty="0"/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6D4247C6-019F-445B-A284-8E8A3C918C6B}"/>
              </a:ext>
            </a:extLst>
          </p:cNvPr>
          <p:cNvSpPr/>
          <p:nvPr/>
        </p:nvSpPr>
        <p:spPr>
          <a:xfrm>
            <a:off x="2300814" y="4283321"/>
            <a:ext cx="2350099" cy="20965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70CD588-ED48-423D-84DF-5B4C82E715AB}"/>
              </a:ext>
            </a:extLst>
          </p:cNvPr>
          <p:cNvCxnSpPr>
            <a:cxnSpLocks/>
          </p:cNvCxnSpPr>
          <p:nvPr/>
        </p:nvCxnSpPr>
        <p:spPr>
          <a:xfrm flipV="1">
            <a:off x="5065534" y="4388149"/>
            <a:ext cx="0" cy="4288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Wireshark Free Icon of Papirus Apps">
            <a:extLst>
              <a:ext uri="{FF2B5EF4-FFF2-40B4-BE49-F238E27FC236}">
                <a16:creationId xmlns:a16="http://schemas.microsoft.com/office/drawing/2014/main" id="{DE50D3B7-C6B9-43D2-8FC0-0CAC9720C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490" y="4904071"/>
            <a:ext cx="567779" cy="56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AF3BA6-1AC5-48B7-A230-84D9F45CEB9D}"/>
              </a:ext>
            </a:extLst>
          </p:cNvPr>
          <p:cNvSpPr txBox="1"/>
          <p:nvPr/>
        </p:nvSpPr>
        <p:spPr>
          <a:xfrm>
            <a:off x="5112916" y="4881493"/>
            <a:ext cx="564687" cy="23237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 err="1"/>
              <a:t>pyShark</a:t>
            </a:r>
            <a:r>
              <a:rPr lang="en-SG" sz="1000" b="1" dirty="0"/>
              <a:t>_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5B4986-76D8-4051-B381-CB02C68D746D}"/>
              </a:ext>
            </a:extLst>
          </p:cNvPr>
          <p:cNvSpPr txBox="1"/>
          <p:nvPr/>
        </p:nvSpPr>
        <p:spPr>
          <a:xfrm>
            <a:off x="5112916" y="5185952"/>
            <a:ext cx="564687" cy="23237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000" b="1" dirty="0" err="1"/>
              <a:t>tShark</a:t>
            </a:r>
            <a:r>
              <a:rPr lang="en-SG" sz="1000" b="1" dirty="0"/>
              <a:t>_</a:t>
            </a:r>
          </a:p>
        </p:txBody>
      </p:sp>
      <p:pic>
        <p:nvPicPr>
          <p:cNvPr id="13" name="Picture 2" descr="vector server icon 337165 Vector Art at Vecteezy">
            <a:extLst>
              <a:ext uri="{FF2B5EF4-FFF2-40B4-BE49-F238E27FC236}">
                <a16:creationId xmlns:a16="http://schemas.microsoft.com/office/drawing/2014/main" id="{9A7B6FF5-EEA2-46F0-971E-2B607937F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25898" y="3232151"/>
            <a:ext cx="1224138" cy="122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vector server icon 337165 Vector Art at Vecteezy">
            <a:extLst>
              <a:ext uri="{FF2B5EF4-FFF2-40B4-BE49-F238E27FC236}">
                <a16:creationId xmlns:a16="http://schemas.microsoft.com/office/drawing/2014/main" id="{F1F6BC46-E930-492D-B691-583414560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76909" y="3266123"/>
            <a:ext cx="1224138" cy="122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D17008A-B67E-49F6-B60E-54CA39CE6DE7}"/>
              </a:ext>
            </a:extLst>
          </p:cNvPr>
          <p:cNvSpPr txBox="1"/>
          <p:nvPr/>
        </p:nvSpPr>
        <p:spPr>
          <a:xfrm>
            <a:off x="6957025" y="3003091"/>
            <a:ext cx="643576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b="1" dirty="0"/>
              <a:t>Server A</a:t>
            </a:r>
            <a:endParaRPr lang="en-SG" sz="1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193FD8-2CA3-422C-B20E-F2F444C090D5}"/>
              </a:ext>
            </a:extLst>
          </p:cNvPr>
          <p:cNvSpPr txBox="1"/>
          <p:nvPr/>
        </p:nvSpPr>
        <p:spPr>
          <a:xfrm>
            <a:off x="10174357" y="3003090"/>
            <a:ext cx="643576" cy="22659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b="1" dirty="0"/>
              <a:t>Server B</a:t>
            </a:r>
            <a:endParaRPr lang="en-SG" sz="1000" b="1" dirty="0"/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A83EF011-D40F-4035-9AAE-8A63DC4B7434}"/>
              </a:ext>
            </a:extLst>
          </p:cNvPr>
          <p:cNvSpPr/>
          <p:nvPr/>
        </p:nvSpPr>
        <p:spPr>
          <a:xfrm>
            <a:off x="7824258" y="4246632"/>
            <a:ext cx="2350099" cy="20965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68716B6-A3F2-49A5-B483-5F1B82C4AB8C}"/>
              </a:ext>
            </a:extLst>
          </p:cNvPr>
          <p:cNvCxnSpPr>
            <a:cxnSpLocks/>
          </p:cNvCxnSpPr>
          <p:nvPr/>
        </p:nvCxnSpPr>
        <p:spPr>
          <a:xfrm flipV="1">
            <a:off x="8952089" y="4526950"/>
            <a:ext cx="0" cy="4288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Some Ettercap Basics – Tutorial – MX Lookups">
            <a:extLst>
              <a:ext uri="{FF2B5EF4-FFF2-40B4-BE49-F238E27FC236}">
                <a16:creationId xmlns:a16="http://schemas.microsoft.com/office/drawing/2014/main" id="{F44987C7-41F5-4DBA-9EB8-5B0236D27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200" y="4979528"/>
            <a:ext cx="1327777" cy="42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82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356060-FF59-45AF-8019-A6ACA86FD63A}"/>
              </a:ext>
            </a:extLst>
          </p:cNvPr>
          <p:cNvSpPr txBox="1"/>
          <p:nvPr/>
        </p:nvSpPr>
        <p:spPr>
          <a:xfrm>
            <a:off x="3246043" y="1840350"/>
            <a:ext cx="2285513" cy="67707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800" b="1" dirty="0">
                <a:solidFill>
                  <a:srgbClr val="24292F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Network traffic packet collection module</a:t>
            </a:r>
            <a:endParaRPr lang="en-SG" sz="14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554F07-69F4-4AE4-9D26-DB952E137B9B}"/>
              </a:ext>
            </a:extLst>
          </p:cNvPr>
          <p:cNvCxnSpPr>
            <a:cxnSpLocks/>
          </p:cNvCxnSpPr>
          <p:nvPr/>
        </p:nvCxnSpPr>
        <p:spPr>
          <a:xfrm>
            <a:off x="4313712" y="2517423"/>
            <a:ext cx="0" cy="129734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Wireshark Gifts &amp;amp; Merchandise | Redbubble">
            <a:extLst>
              <a:ext uri="{FF2B5EF4-FFF2-40B4-BE49-F238E27FC236}">
                <a16:creationId xmlns:a16="http://schemas.microsoft.com/office/drawing/2014/main" id="{3B6930A9-3817-4C80-902C-A17379111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124" y="2740974"/>
            <a:ext cx="745176" cy="74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613544-A237-4C0D-8A44-9A58AEA8D00B}"/>
              </a:ext>
            </a:extLst>
          </p:cNvPr>
          <p:cNvSpPr txBox="1"/>
          <p:nvPr/>
        </p:nvSpPr>
        <p:spPr>
          <a:xfrm>
            <a:off x="3246042" y="3891820"/>
            <a:ext cx="2285513" cy="67707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800" b="1" dirty="0">
                <a:solidFill>
                  <a:srgbClr val="24292F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Protocol parsing and matching module</a:t>
            </a:r>
            <a:endParaRPr lang="en-SG" sz="1400" b="1" dirty="0"/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F3F48F04-8401-4C5E-B50C-E417CB46B6C1}"/>
              </a:ext>
            </a:extLst>
          </p:cNvPr>
          <p:cNvSpPr/>
          <p:nvPr/>
        </p:nvSpPr>
        <p:spPr>
          <a:xfrm>
            <a:off x="6220177" y="3952224"/>
            <a:ext cx="1106311" cy="5562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DataBase</a:t>
            </a:r>
            <a:endParaRPr lang="en-SG" dirty="0"/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8365ACE5-33D3-407E-82F2-E36299C411E8}"/>
              </a:ext>
            </a:extLst>
          </p:cNvPr>
          <p:cNvSpPr/>
          <p:nvPr/>
        </p:nvSpPr>
        <p:spPr>
          <a:xfrm>
            <a:off x="5593643" y="4141469"/>
            <a:ext cx="564445" cy="16368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477338-4385-42FC-A569-6AC78E76FF8B}"/>
              </a:ext>
            </a:extLst>
          </p:cNvPr>
          <p:cNvSpPr txBox="1"/>
          <p:nvPr/>
        </p:nvSpPr>
        <p:spPr>
          <a:xfrm>
            <a:off x="5556412" y="3395404"/>
            <a:ext cx="12585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0070C0"/>
                </a:solidFill>
              </a:rPr>
              <a:t>Matching with the QS standard info in the data base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F1A722-0F6A-4E79-9205-1A548CCBC820}"/>
              </a:ext>
            </a:extLst>
          </p:cNvPr>
          <p:cNvCxnSpPr>
            <a:cxnSpLocks/>
          </p:cNvCxnSpPr>
          <p:nvPr/>
        </p:nvCxnSpPr>
        <p:spPr>
          <a:xfrm>
            <a:off x="4313712" y="4568893"/>
            <a:ext cx="0" cy="53368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AB1EABD-9FFF-4C60-B0DF-8044A134D052}"/>
              </a:ext>
            </a:extLst>
          </p:cNvPr>
          <p:cNvSpPr txBox="1"/>
          <p:nvPr/>
        </p:nvSpPr>
        <p:spPr>
          <a:xfrm>
            <a:off x="3308130" y="5186052"/>
            <a:ext cx="2285513" cy="67707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b="1" dirty="0"/>
              <a:t>Result Visualization dashboard</a:t>
            </a:r>
            <a:endParaRPr lang="en-SG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176786-9884-4443-9BE5-3926813E9D23}"/>
              </a:ext>
            </a:extLst>
          </p:cNvPr>
          <p:cNvSpPr txBox="1"/>
          <p:nvPr/>
        </p:nvSpPr>
        <p:spPr>
          <a:xfrm>
            <a:off x="4665943" y="2838584"/>
            <a:ext cx="12585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>
                <a:solidFill>
                  <a:srgbClr val="0070C0"/>
                </a:solidFill>
              </a:rPr>
              <a:t>Packet cap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2F0BFDD-A97B-4D75-887B-0ADF1DAC9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177" y="5240127"/>
            <a:ext cx="622998" cy="62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F0DEE101-6E87-4DB6-9552-1F7C7E8DCBDC}"/>
              </a:ext>
            </a:extLst>
          </p:cNvPr>
          <p:cNvSpPr/>
          <p:nvPr/>
        </p:nvSpPr>
        <p:spPr>
          <a:xfrm>
            <a:off x="5655732" y="5460946"/>
            <a:ext cx="564445" cy="16368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1507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50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Communication Quantum Attack resistance scanner</vt:lpstr>
      <vt:lpstr>Communication Quantum Attack resistance scanner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9</cp:revision>
  <dcterms:created xsi:type="dcterms:W3CDTF">2022-01-13T08:59:45Z</dcterms:created>
  <dcterms:modified xsi:type="dcterms:W3CDTF">2022-01-13T14:59:32Z</dcterms:modified>
</cp:coreProperties>
</file>