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3F"/>
    <a:srgbClr val="FFFFFF"/>
    <a:srgbClr val="69B34C"/>
    <a:srgbClr val="ACB761"/>
    <a:srgbClr val="ACB334"/>
    <a:srgbClr val="FAB733"/>
    <a:srgbClr val="FF8E15"/>
    <a:srgbClr val="FF4911"/>
    <a:srgbClr val="FF0D0D"/>
    <a:srgbClr val="C2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669B-9393-4524-8478-58B4C4E08612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A8C2-B84E-4E51-87BA-1E1FD4CDFC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2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53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23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Product logo:</a:t>
            </a:r>
          </a:p>
          <a:p>
            <a:pPr algn="l"/>
            <a:endParaRPr lang="en-US" altLang="zh-CN" dirty="0"/>
          </a:p>
        </p:txBody>
      </p:sp>
      <p:pic>
        <p:nvPicPr>
          <p:cNvPr id="1026" name="Picture 2" descr="Quantum | Honeywell">
            <a:extLst>
              <a:ext uri="{FF2B5EF4-FFF2-40B4-BE49-F238E27FC236}">
                <a16:creationId xmlns:a16="http://schemas.microsoft.com/office/drawing/2014/main" id="{981A88EF-D85B-45AD-A557-05958403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9D83D-3611-48CE-AFE2-8326076BB74C}"/>
              </a:ext>
            </a:extLst>
          </p:cNvPr>
          <p:cNvCxnSpPr>
            <a:cxnSpLocks/>
          </p:cNvCxnSpPr>
          <p:nvPr/>
        </p:nvCxnSpPr>
        <p:spPr>
          <a:xfrm flipH="1">
            <a:off x="5107244" y="3419856"/>
            <a:ext cx="379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C83C9D-427B-4CEE-AD33-D2A539CD5909}"/>
              </a:ext>
            </a:extLst>
          </p:cNvPr>
          <p:cNvCxnSpPr>
            <a:cxnSpLocks/>
          </p:cNvCxnSpPr>
          <p:nvPr/>
        </p:nvCxnSpPr>
        <p:spPr>
          <a:xfrm flipH="1">
            <a:off x="5486513" y="2974848"/>
            <a:ext cx="226868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73277E-D8EA-4BC6-8840-7725485ECC03}"/>
              </a:ext>
            </a:extLst>
          </p:cNvPr>
          <p:cNvCxnSpPr>
            <a:cxnSpLocks/>
          </p:cNvCxnSpPr>
          <p:nvPr/>
        </p:nvCxnSpPr>
        <p:spPr>
          <a:xfrm>
            <a:off x="5694303" y="2974848"/>
            <a:ext cx="230821" cy="736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354F1-F8CA-4AE9-A950-EE93C30BB2AE}"/>
              </a:ext>
            </a:extLst>
          </p:cNvPr>
          <p:cNvCxnSpPr>
            <a:cxnSpLocks/>
          </p:cNvCxnSpPr>
          <p:nvPr/>
        </p:nvCxnSpPr>
        <p:spPr>
          <a:xfrm flipH="1">
            <a:off x="5948588" y="2544763"/>
            <a:ext cx="207790" cy="1150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7A0B8-3C9A-42EF-9F9C-2EB7FCF6BA74}"/>
              </a:ext>
            </a:extLst>
          </p:cNvPr>
          <p:cNvCxnSpPr>
            <a:cxnSpLocks/>
          </p:cNvCxnSpPr>
          <p:nvPr/>
        </p:nvCxnSpPr>
        <p:spPr>
          <a:xfrm>
            <a:off x="6156378" y="2544763"/>
            <a:ext cx="254285" cy="16889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850875-ABBA-4E63-A3D5-68D360155DD2}"/>
              </a:ext>
            </a:extLst>
          </p:cNvPr>
          <p:cNvCxnSpPr>
            <a:cxnSpLocks/>
          </p:cNvCxnSpPr>
          <p:nvPr/>
        </p:nvCxnSpPr>
        <p:spPr>
          <a:xfrm flipH="1">
            <a:off x="6391585" y="3343329"/>
            <a:ext cx="226868" cy="8903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5AC47-1472-4BE0-9C38-8CD6008096BE}"/>
              </a:ext>
            </a:extLst>
          </p:cNvPr>
          <p:cNvCxnSpPr>
            <a:cxnSpLocks/>
          </p:cNvCxnSpPr>
          <p:nvPr/>
        </p:nvCxnSpPr>
        <p:spPr>
          <a:xfrm flipH="1">
            <a:off x="6618453" y="3389217"/>
            <a:ext cx="3792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1604378" y="3473871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6498507" y="22584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79" y="225696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6498507" y="598284"/>
            <a:ext cx="9351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PacketParser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 flipH="1">
            <a:off x="6097695" y="1871496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444791" y="216991"/>
            <a:ext cx="341985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245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64571" y="328068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 dirty="0" err="1">
                <a:latin typeface="Consolas" panose="020B0609020204030204" pitchFamily="49" charset="0"/>
              </a:rPr>
              <a:t>ataCounting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364571" y="3992872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695974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100969" y="5595862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266947" y="5926090"/>
            <a:ext cx="1840072" cy="37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ProtocolCheker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478063" y="568357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108149" y="6073736"/>
            <a:ext cx="3699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8878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4016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2450026" y="3298241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6306312" y="3298242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3142062" y="3645959"/>
            <a:ext cx="3081954" cy="13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>
            <a:off x="3079697" y="3818494"/>
            <a:ext cx="0" cy="254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4105454"/>
            <a:ext cx="356372" cy="3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>
            <a:off x="5588404" y="3824271"/>
            <a:ext cx="1" cy="25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05"/>
          <a:stretch/>
        </p:blipFill>
        <p:spPr bwMode="auto">
          <a:xfrm>
            <a:off x="5366462" y="4150625"/>
            <a:ext cx="884165" cy="3217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ystem and Hardware Information using Python - PyShark : r/Python">
            <a:extLst>
              <a:ext uri="{FF2B5EF4-FFF2-40B4-BE49-F238E27FC236}">
                <a16:creationId xmlns:a16="http://schemas.microsoft.com/office/drawing/2014/main" id="{78F86FAF-C7EF-4671-B052-55732CA7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55" y="4153690"/>
            <a:ext cx="288225" cy="2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22A94-E467-4201-B155-55C4F965E4F9}"/>
              </a:ext>
            </a:extLst>
          </p:cNvPr>
          <p:cNvCxnSpPr>
            <a:cxnSpLocks/>
          </p:cNvCxnSpPr>
          <p:nvPr/>
        </p:nvCxnSpPr>
        <p:spPr>
          <a:xfrm>
            <a:off x="3627082" y="4265150"/>
            <a:ext cx="480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C939E-7AAB-4540-80A2-3DF1D37E766F}"/>
              </a:ext>
            </a:extLst>
          </p:cNvPr>
          <p:cNvCxnSpPr>
            <a:cxnSpLocks/>
          </p:cNvCxnSpPr>
          <p:nvPr/>
        </p:nvCxnSpPr>
        <p:spPr>
          <a:xfrm flipH="1" flipV="1">
            <a:off x="4764024" y="4265150"/>
            <a:ext cx="583956" cy="1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4E8CD0F-FFCC-4EA7-A3CC-5998D107E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5" y="3906045"/>
            <a:ext cx="583956" cy="58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ECD61-8EBB-4E03-BDE9-24936927430C}"/>
              </a:ext>
            </a:extLst>
          </p:cNvPr>
          <p:cNvSpPr/>
          <p:nvPr/>
        </p:nvSpPr>
        <p:spPr>
          <a:xfrm>
            <a:off x="6868409" y="3429000"/>
            <a:ext cx="2608960" cy="106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01227-C839-4571-B005-7D46427BE03B}"/>
              </a:ext>
            </a:extLst>
          </p:cNvPr>
          <p:cNvSpPr txBox="1"/>
          <p:nvPr/>
        </p:nvSpPr>
        <p:spPr>
          <a:xfrm>
            <a:off x="6906252" y="3422722"/>
            <a:ext cx="2558603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Quantum crypto attack resistance confidence level (0-10):</a:t>
            </a:r>
          </a:p>
          <a:p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CE26D-E40E-4F26-BC43-0CE9036E4C06}"/>
              </a:ext>
            </a:extLst>
          </p:cNvPr>
          <p:cNvSpPr/>
          <p:nvPr/>
        </p:nvSpPr>
        <p:spPr>
          <a:xfrm>
            <a:off x="6906252" y="3818494"/>
            <a:ext cx="182219" cy="1865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0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EE8E2-451F-4731-A3D7-0704E01212FA}"/>
              </a:ext>
            </a:extLst>
          </p:cNvPr>
          <p:cNvSpPr/>
          <p:nvPr/>
        </p:nvSpPr>
        <p:spPr>
          <a:xfrm>
            <a:off x="7138100" y="3818494"/>
            <a:ext cx="182219" cy="186578"/>
          </a:xfrm>
          <a:prstGeom prst="rect">
            <a:avLst/>
          </a:prstGeom>
          <a:solidFill>
            <a:srgbClr val="C205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DEDAB3-C3ED-4ABC-8293-72E0125498F9}"/>
              </a:ext>
            </a:extLst>
          </p:cNvPr>
          <p:cNvSpPr/>
          <p:nvPr/>
        </p:nvSpPr>
        <p:spPr>
          <a:xfrm>
            <a:off x="7369948" y="3818494"/>
            <a:ext cx="182219" cy="186578"/>
          </a:xfrm>
          <a:prstGeom prst="rect">
            <a:avLst/>
          </a:prstGeom>
          <a:solidFill>
            <a:srgbClr val="FF0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F74EF-4A8A-440E-A298-F3D83FBA1721}"/>
              </a:ext>
            </a:extLst>
          </p:cNvPr>
          <p:cNvSpPr/>
          <p:nvPr/>
        </p:nvSpPr>
        <p:spPr>
          <a:xfrm>
            <a:off x="7598944" y="3819580"/>
            <a:ext cx="182219" cy="186578"/>
          </a:xfrm>
          <a:prstGeom prst="rect">
            <a:avLst/>
          </a:prstGeom>
          <a:solidFill>
            <a:srgbClr val="FF4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A0A7A-E56B-46AB-B3C1-C4D5B34EE275}"/>
              </a:ext>
            </a:extLst>
          </p:cNvPr>
          <p:cNvSpPr/>
          <p:nvPr/>
        </p:nvSpPr>
        <p:spPr>
          <a:xfrm>
            <a:off x="7831192" y="3819822"/>
            <a:ext cx="182219" cy="186578"/>
          </a:xfrm>
          <a:prstGeom prst="rect">
            <a:avLst/>
          </a:prstGeom>
          <a:solidFill>
            <a:srgbClr val="FF8E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8E64D-9FF6-422D-A828-9C1AB6CE9842}"/>
              </a:ext>
            </a:extLst>
          </p:cNvPr>
          <p:cNvSpPr/>
          <p:nvPr/>
        </p:nvSpPr>
        <p:spPr>
          <a:xfrm>
            <a:off x="8060520" y="3818693"/>
            <a:ext cx="182219" cy="186578"/>
          </a:xfrm>
          <a:prstGeom prst="rect">
            <a:avLst/>
          </a:prstGeom>
          <a:solidFill>
            <a:srgbClr val="FAB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69534-C636-4B61-9E3E-E37BD6619058}"/>
              </a:ext>
            </a:extLst>
          </p:cNvPr>
          <p:cNvSpPr/>
          <p:nvPr/>
        </p:nvSpPr>
        <p:spPr>
          <a:xfrm>
            <a:off x="8288306" y="3819580"/>
            <a:ext cx="182219" cy="186578"/>
          </a:xfrm>
          <a:prstGeom prst="rect">
            <a:avLst/>
          </a:prstGeom>
          <a:solidFill>
            <a:srgbClr val="ACB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FEFD5-9C70-42AE-ABA9-1CED65135422}"/>
              </a:ext>
            </a:extLst>
          </p:cNvPr>
          <p:cNvSpPr/>
          <p:nvPr/>
        </p:nvSpPr>
        <p:spPr>
          <a:xfrm>
            <a:off x="8532611" y="3820766"/>
            <a:ext cx="182219" cy="186578"/>
          </a:xfrm>
          <a:prstGeom prst="rect">
            <a:avLst/>
          </a:prstGeom>
          <a:solidFill>
            <a:srgbClr val="ACB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BDE-7310-4180-8FF5-545FB203E79D}"/>
              </a:ext>
            </a:extLst>
          </p:cNvPr>
          <p:cNvSpPr/>
          <p:nvPr/>
        </p:nvSpPr>
        <p:spPr>
          <a:xfrm>
            <a:off x="8764006" y="3819580"/>
            <a:ext cx="182219" cy="186578"/>
          </a:xfrm>
          <a:prstGeom prst="rect">
            <a:avLst/>
          </a:prstGeom>
          <a:solidFill>
            <a:srgbClr val="69B3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AD5B93-28F7-41C2-AB3B-45A40CA263BF}"/>
              </a:ext>
            </a:extLst>
          </p:cNvPr>
          <p:cNvSpPr/>
          <p:nvPr/>
        </p:nvSpPr>
        <p:spPr>
          <a:xfrm>
            <a:off x="8991470" y="3821852"/>
            <a:ext cx="182219" cy="186578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8C5D69-433E-46D8-B7BC-E0B4981CEF09}"/>
              </a:ext>
            </a:extLst>
          </p:cNvPr>
          <p:cNvSpPr/>
          <p:nvPr/>
        </p:nvSpPr>
        <p:spPr>
          <a:xfrm>
            <a:off x="9219677" y="3823525"/>
            <a:ext cx="182220" cy="181547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CE96D-1D90-492C-95E2-6A1CF2C0F281}"/>
              </a:ext>
            </a:extLst>
          </p:cNvPr>
          <p:cNvSpPr txBox="1"/>
          <p:nvPr/>
        </p:nvSpPr>
        <p:spPr>
          <a:xfrm>
            <a:off x="9203927" y="3799573"/>
            <a:ext cx="273442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10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9408-4774-4ACC-B7C0-D5BFC199E705}"/>
              </a:ext>
            </a:extLst>
          </p:cNvPr>
          <p:cNvSpPr txBox="1"/>
          <p:nvPr/>
        </p:nvSpPr>
        <p:spPr>
          <a:xfrm>
            <a:off x="6894646" y="4044666"/>
            <a:ext cx="2747316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0: Vulnerable for any Quantum attack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10:Defensive for most Quantum attack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25386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48B3C0D-61FF-427E-BDFE-7C574ACB4FD8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 flipH="1" flipV="1">
            <a:off x="4372659" y="2608057"/>
            <a:ext cx="1989217" cy="1749949"/>
          </a:xfrm>
          <a:prstGeom prst="bentConnector3">
            <a:avLst>
              <a:gd name="adj1" fmla="val 1195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7F651983-1AA1-40D7-B11E-89A57B85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1" y="1608262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圆角 34">
            <a:extLst>
              <a:ext uri="{FF2B5EF4-FFF2-40B4-BE49-F238E27FC236}">
                <a16:creationId xmlns:a16="http://schemas.microsoft.com/office/drawing/2014/main" id="{69C5D8D4-AB97-4540-AB05-DA6B4C91A757}"/>
              </a:ext>
            </a:extLst>
          </p:cNvPr>
          <p:cNvSpPr/>
          <p:nvPr/>
        </p:nvSpPr>
        <p:spPr>
          <a:xfrm>
            <a:off x="2834727" y="1704622"/>
            <a:ext cx="174944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Visualization UI</a:t>
            </a:r>
            <a:endParaRPr lang="zh-CN" altLang="en-US" sz="1600" b="1" dirty="0"/>
          </a:p>
        </p:txBody>
      </p:sp>
      <p:cxnSp>
        <p:nvCxnSpPr>
          <p:cNvPr id="19" name="直接箭头连接符 49">
            <a:extLst>
              <a:ext uri="{FF2B5EF4-FFF2-40B4-BE49-F238E27FC236}">
                <a16:creationId xmlns:a16="http://schemas.microsoft.com/office/drawing/2014/main" id="{47A423CF-B1D6-4295-A2ED-11014A89CA57}"/>
              </a:ext>
            </a:extLst>
          </p:cNvPr>
          <p:cNvCxnSpPr>
            <a:cxnSpLocks/>
          </p:cNvCxnSpPr>
          <p:nvPr/>
        </p:nvCxnSpPr>
        <p:spPr>
          <a:xfrm>
            <a:off x="3672733" y="2137992"/>
            <a:ext cx="0" cy="1643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49">
            <a:extLst>
              <a:ext uri="{FF2B5EF4-FFF2-40B4-BE49-F238E27FC236}">
                <a16:creationId xmlns:a16="http://schemas.microsoft.com/office/drawing/2014/main" id="{0F8E4B24-1B71-4FD9-8D42-B8AEDD1336BD}"/>
              </a:ext>
            </a:extLst>
          </p:cNvPr>
          <p:cNvCxnSpPr>
            <a:cxnSpLocks/>
          </p:cNvCxnSpPr>
          <p:nvPr/>
        </p:nvCxnSpPr>
        <p:spPr>
          <a:xfrm>
            <a:off x="2929092" y="2137992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9">
            <a:extLst>
              <a:ext uri="{FF2B5EF4-FFF2-40B4-BE49-F238E27FC236}">
                <a16:creationId xmlns:a16="http://schemas.microsoft.com/office/drawing/2014/main" id="{5F5A3AC9-F5F0-4F37-A4A7-C7273EBA806B}"/>
              </a:ext>
            </a:extLst>
          </p:cNvPr>
          <p:cNvCxnSpPr>
            <a:cxnSpLocks/>
          </p:cNvCxnSpPr>
          <p:nvPr/>
        </p:nvCxnSpPr>
        <p:spPr>
          <a:xfrm>
            <a:off x="4453092" y="2137992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34">
            <a:extLst>
              <a:ext uri="{FF2B5EF4-FFF2-40B4-BE49-F238E27FC236}">
                <a16:creationId xmlns:a16="http://schemas.microsoft.com/office/drawing/2014/main" id="{775EBA84-9D69-4854-AAF5-DF5D257447B0}"/>
              </a:ext>
            </a:extLst>
          </p:cNvPr>
          <p:cNvSpPr/>
          <p:nvPr/>
        </p:nvSpPr>
        <p:spPr>
          <a:xfrm>
            <a:off x="1496273" y="2706393"/>
            <a:ext cx="1596883" cy="722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UI Thread (User action handing thread)</a:t>
            </a:r>
            <a:endParaRPr lang="zh-CN" altLang="en-US" sz="1600" b="1" dirty="0"/>
          </a:p>
        </p:txBody>
      </p:sp>
      <p:sp>
        <p:nvSpPr>
          <p:cNvPr id="25" name="矩形: 圆角 34">
            <a:extLst>
              <a:ext uri="{FF2B5EF4-FFF2-40B4-BE49-F238E27FC236}">
                <a16:creationId xmlns:a16="http://schemas.microsoft.com/office/drawing/2014/main" id="{0E39DB61-7890-47D1-A173-C2AC44BE09FE}"/>
              </a:ext>
            </a:extLst>
          </p:cNvPr>
          <p:cNvSpPr/>
          <p:nvPr/>
        </p:nvSpPr>
        <p:spPr>
          <a:xfrm>
            <a:off x="4284628" y="2706393"/>
            <a:ext cx="1749449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Source Capture Thread</a:t>
            </a:r>
            <a:endParaRPr lang="zh-CN" altLang="en-US" sz="16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AD3E31F1-EEFB-4457-9A8A-C5D52865B28B}"/>
              </a:ext>
            </a:extLst>
          </p:cNvPr>
          <p:cNvSpPr/>
          <p:nvPr/>
        </p:nvSpPr>
        <p:spPr>
          <a:xfrm>
            <a:off x="6670751" y="2530221"/>
            <a:ext cx="1049800" cy="537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</a:t>
            </a:r>
            <a:endParaRPr lang="en-SG" sz="1100" dirty="0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ADBA9A7-300D-421D-9A7E-E0863A4515C1}"/>
              </a:ext>
            </a:extLst>
          </p:cNvPr>
          <p:cNvSpPr/>
          <p:nvPr/>
        </p:nvSpPr>
        <p:spPr>
          <a:xfrm>
            <a:off x="6626385" y="3054951"/>
            <a:ext cx="1286934" cy="57861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 files</a:t>
            </a:r>
            <a:endParaRPr lang="en-SG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1C4C0A-9EF6-42AF-ACD0-636BD087847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1173" y="2798959"/>
            <a:ext cx="58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ABC9B4-B7C4-4465-8247-1726730367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1173" y="3344258"/>
            <a:ext cx="535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4">
            <a:extLst>
              <a:ext uri="{FF2B5EF4-FFF2-40B4-BE49-F238E27FC236}">
                <a16:creationId xmlns:a16="http://schemas.microsoft.com/office/drawing/2014/main" id="{148A7135-76B9-44A8-8269-27B4DCD0DE25}"/>
              </a:ext>
            </a:extLst>
          </p:cNvPr>
          <p:cNvSpPr/>
          <p:nvPr/>
        </p:nvSpPr>
        <p:spPr>
          <a:xfrm>
            <a:off x="2949934" y="3840419"/>
            <a:ext cx="1521517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Parsing Thread</a:t>
            </a:r>
            <a:endParaRPr lang="zh-CN" altLang="en-US" sz="16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2C9A5AB-9D56-470C-947F-4063B3F2AF90}"/>
              </a:ext>
            </a:extLst>
          </p:cNvPr>
          <p:cNvCxnSpPr>
            <a:stCxn id="25" idx="2"/>
            <a:endCxn id="33" idx="3"/>
          </p:cNvCxnSpPr>
          <p:nvPr/>
        </p:nvCxnSpPr>
        <p:spPr>
          <a:xfrm rot="5400000">
            <a:off x="4429041" y="3471409"/>
            <a:ext cx="772723" cy="687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B478F0-31ED-4AD2-9FEB-C66EADAA0B66}"/>
              </a:ext>
            </a:extLst>
          </p:cNvPr>
          <p:cNvSpPr txBox="1"/>
          <p:nvPr/>
        </p:nvSpPr>
        <p:spPr>
          <a:xfrm>
            <a:off x="5205421" y="3690026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Raw packet data</a:t>
            </a:r>
            <a:endParaRPr lang="en-SG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410874-914D-4DC4-8345-69D74F62C61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93156" y="3067696"/>
            <a:ext cx="119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11A57-5A17-4495-B65D-D79935909D73}"/>
              </a:ext>
            </a:extLst>
          </p:cNvPr>
          <p:cNvSpPr txBox="1"/>
          <p:nvPr/>
        </p:nvSpPr>
        <p:spPr>
          <a:xfrm>
            <a:off x="3116696" y="2821378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User control act</a:t>
            </a:r>
            <a:endParaRPr lang="en-SG" sz="1200" b="1" dirty="0"/>
          </a:p>
        </p:txBody>
      </p:sp>
      <p:cxnSp>
        <p:nvCxnSpPr>
          <p:cNvPr id="46" name="直接箭头连接符 49">
            <a:extLst>
              <a:ext uri="{FF2B5EF4-FFF2-40B4-BE49-F238E27FC236}">
                <a16:creationId xmlns:a16="http://schemas.microsoft.com/office/drawing/2014/main" id="{161C275E-CFB3-4CF0-9FC4-BE159B7852B0}"/>
              </a:ext>
            </a:extLst>
          </p:cNvPr>
          <p:cNvCxnSpPr>
            <a:cxnSpLocks/>
          </p:cNvCxnSpPr>
          <p:nvPr/>
        </p:nvCxnSpPr>
        <p:spPr>
          <a:xfrm>
            <a:off x="2266841" y="3473441"/>
            <a:ext cx="16209" cy="17307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E78A25-7ECB-478E-AD69-7E29D5A57B8D}"/>
              </a:ext>
            </a:extLst>
          </p:cNvPr>
          <p:cNvCxnSpPr>
            <a:cxnSpLocks/>
          </p:cNvCxnSpPr>
          <p:nvPr/>
        </p:nvCxnSpPr>
        <p:spPr>
          <a:xfrm flipH="1" flipV="1">
            <a:off x="2262031" y="4050683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685E996-70BA-4F99-AE8A-334CC4FAC038}"/>
              </a:ext>
            </a:extLst>
          </p:cNvPr>
          <p:cNvSpPr txBox="1"/>
          <p:nvPr/>
        </p:nvSpPr>
        <p:spPr>
          <a:xfrm>
            <a:off x="1719071" y="3796161"/>
            <a:ext cx="1285349" cy="29501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P2P protocol data 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048804-39A2-483A-B142-547557B8A04C}"/>
              </a:ext>
            </a:extLst>
          </p:cNvPr>
          <p:cNvCxnSpPr>
            <a:cxnSpLocks/>
          </p:cNvCxnSpPr>
          <p:nvPr/>
        </p:nvCxnSpPr>
        <p:spPr>
          <a:xfrm flipH="1" flipV="1">
            <a:off x="2268538" y="4383705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76243A-FA44-4623-A116-250D6A171106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2843352" y="3988216"/>
            <a:ext cx="292533" cy="1442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D7395A-DC75-4BC4-B902-5056265E5136}"/>
              </a:ext>
            </a:extLst>
          </p:cNvPr>
          <p:cNvSpPr txBox="1"/>
          <p:nvPr/>
        </p:nvSpPr>
        <p:spPr>
          <a:xfrm>
            <a:off x="930747" y="4144949"/>
            <a:ext cx="2027429" cy="395856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Protocol Encryption Layer data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4D1506-A781-4D4D-AB1B-E14290C737D9}"/>
              </a:ext>
            </a:extLst>
          </p:cNvPr>
          <p:cNvSpPr txBox="1"/>
          <p:nvPr/>
        </p:nvSpPr>
        <p:spPr>
          <a:xfrm>
            <a:off x="1507786" y="4602772"/>
            <a:ext cx="1855349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Layer QS Score 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E3487C-0708-4B0B-AB90-E07DE31AA8E4}"/>
              </a:ext>
            </a:extLst>
          </p:cNvPr>
          <p:cNvCxnSpPr>
            <a:cxnSpLocks/>
          </p:cNvCxnSpPr>
          <p:nvPr/>
        </p:nvCxnSpPr>
        <p:spPr>
          <a:xfrm flipH="1">
            <a:off x="3688892" y="2399071"/>
            <a:ext cx="21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F651E03A-8E77-4E94-8FEE-1BE773408923}"/>
              </a:ext>
            </a:extLst>
          </p:cNvPr>
          <p:cNvSpPr/>
          <p:nvPr/>
        </p:nvSpPr>
        <p:spPr>
          <a:xfrm>
            <a:off x="5813733" y="2124706"/>
            <a:ext cx="857018" cy="363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DataBase</a:t>
            </a:r>
            <a:endParaRPr lang="en-SG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B684B3-6F82-48DF-B974-71B0FB2FB982}"/>
              </a:ext>
            </a:extLst>
          </p:cNvPr>
          <p:cNvSpPr txBox="1"/>
          <p:nvPr/>
        </p:nvSpPr>
        <p:spPr>
          <a:xfrm>
            <a:off x="3779628" y="2157950"/>
            <a:ext cx="2102768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QS evaluation Info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39AE9B-5E2A-4B3B-AB94-737A3BF6D7FC}"/>
              </a:ext>
            </a:extLst>
          </p:cNvPr>
          <p:cNvSpPr txBox="1"/>
          <p:nvPr/>
        </p:nvSpPr>
        <p:spPr>
          <a:xfrm>
            <a:off x="4938758" y="4478987"/>
            <a:ext cx="1749949" cy="27372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History record data  </a:t>
            </a:r>
          </a:p>
        </p:txBody>
      </p:sp>
      <p:sp>
        <p:nvSpPr>
          <p:cNvPr id="81" name="矩形: 圆角 34">
            <a:extLst>
              <a:ext uri="{FF2B5EF4-FFF2-40B4-BE49-F238E27FC236}">
                <a16:creationId xmlns:a16="http://schemas.microsoft.com/office/drawing/2014/main" id="{7AF74F36-01FF-4183-9D62-773410E16BF0}"/>
              </a:ext>
            </a:extLst>
          </p:cNvPr>
          <p:cNvSpPr/>
          <p:nvPr/>
        </p:nvSpPr>
        <p:spPr>
          <a:xfrm>
            <a:off x="1719071" y="5204178"/>
            <a:ext cx="1173367" cy="420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sz="1200" b="1" dirty="0"/>
              <a:t>Result Display  </a:t>
            </a:r>
            <a:endParaRPr lang="zh-CN" altLang="en-US" sz="1200" b="1" dirty="0"/>
          </a:p>
        </p:txBody>
      </p:sp>
      <p:cxnSp>
        <p:nvCxnSpPr>
          <p:cNvPr id="82" name="直接箭头连接符 49">
            <a:extLst>
              <a:ext uri="{FF2B5EF4-FFF2-40B4-BE49-F238E27FC236}">
                <a16:creationId xmlns:a16="http://schemas.microsoft.com/office/drawing/2014/main" id="{4D9EBE4F-10DE-4C63-BE92-66AD2C2AA25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450249" y="1919761"/>
            <a:ext cx="384478" cy="15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410</Words>
  <Application>Microsoft Office PowerPoint</Application>
  <PresentationFormat>Widescreen</PresentationFormat>
  <Paragraphs>88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  <vt:lpstr>Communication Quantum Attack resistance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23</cp:revision>
  <dcterms:created xsi:type="dcterms:W3CDTF">2022-01-13T08:59:45Z</dcterms:created>
  <dcterms:modified xsi:type="dcterms:W3CDTF">2022-01-21T03:38:37Z</dcterms:modified>
</cp:coreProperties>
</file>