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36.png"/><Relationship Id="rId26" Type="http://schemas.openxmlformats.org/officeDocument/2006/relationships/image" Target="../media/image7.png"/><Relationship Id="rId21" Type="http://schemas.openxmlformats.org/officeDocument/2006/relationships/image" Target="../media/image39.png"/><Relationship Id="rId34" Type="http://schemas.openxmlformats.org/officeDocument/2006/relationships/image" Target="../media/image49.sv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5.jpeg"/><Relationship Id="rId25" Type="http://schemas.openxmlformats.org/officeDocument/2006/relationships/image" Target="../media/image15.png"/><Relationship Id="rId33" Type="http://schemas.openxmlformats.org/officeDocument/2006/relationships/image" Target="../media/image48.png"/><Relationship Id="rId38" Type="http://schemas.openxmlformats.org/officeDocument/2006/relationships/image" Target="../media/image8.png"/><Relationship Id="rId2" Type="http://schemas.openxmlformats.org/officeDocument/2006/relationships/image" Target="../media/image23.jpeg"/><Relationship Id="rId16" Type="http://schemas.openxmlformats.org/officeDocument/2006/relationships/image" Target="../media/image17.png"/><Relationship Id="rId20" Type="http://schemas.openxmlformats.org/officeDocument/2006/relationships/image" Target="../media/image38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2.png"/><Relationship Id="rId32" Type="http://schemas.openxmlformats.org/officeDocument/2006/relationships/image" Target="../media/image47.svg"/><Relationship Id="rId37" Type="http://schemas.openxmlformats.org/officeDocument/2006/relationships/image" Target="../media/image9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28" Type="http://schemas.openxmlformats.org/officeDocument/2006/relationships/image" Target="../media/image10.png"/><Relationship Id="rId36" Type="http://schemas.openxmlformats.org/officeDocument/2006/relationships/image" Target="../media/image51.svg"/><Relationship Id="rId10" Type="http://schemas.openxmlformats.org/officeDocument/2006/relationships/image" Target="../media/image31.png"/><Relationship Id="rId19" Type="http://schemas.openxmlformats.org/officeDocument/2006/relationships/image" Target="../media/image37.png"/><Relationship Id="rId31" Type="http://schemas.openxmlformats.org/officeDocument/2006/relationships/image" Target="../media/image46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16.png"/><Relationship Id="rId22" Type="http://schemas.openxmlformats.org/officeDocument/2006/relationships/image" Target="../media/image40.png"/><Relationship Id="rId27" Type="http://schemas.openxmlformats.org/officeDocument/2006/relationships/image" Target="../media/image43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9.png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2" y="386437"/>
            <a:ext cx="5499618" cy="4345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Plug-in Modules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96" y="865887"/>
            <a:ext cx="1052822" cy="810672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activities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32749" y="4158080"/>
            <a:ext cx="578078" cy="4633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76326" y="4217230"/>
            <a:ext cx="504008" cy="139729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A86CCE-68E1-E8A2-206D-64F51B0C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29" y="1090215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255488" y="81263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0483DC2-6BE5-C2C3-8446-0F721A7A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222" y="1624641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  <a:stCxn id="128" idx="3"/>
            <a:endCxn id="142" idx="1"/>
          </p:cNvCxnSpPr>
          <p:nvPr/>
        </p:nvCxnSpPr>
        <p:spPr>
          <a:xfrm flipV="1">
            <a:off x="9191153" y="1833981"/>
            <a:ext cx="1281069" cy="444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2DAD496-07C2-D3C2-8880-53090B9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863" y="2203713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206945" y="2413053"/>
            <a:ext cx="1258918" cy="21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78B7FE-4EBB-F8EC-8015-58779BD8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>
          <a:xfrm>
            <a:off x="113328" y="2115879"/>
            <a:ext cx="5608280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CE5A96-6717-EBC2-058B-97625355B7D7}"/>
              </a:ext>
            </a:extLst>
          </p:cNvPr>
          <p:cNvSpPr/>
          <p:nvPr/>
        </p:nvSpPr>
        <p:spPr>
          <a:xfrm>
            <a:off x="281356" y="4792663"/>
            <a:ext cx="3431108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C3C5D28-621F-E076-5252-7FEF52A3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4" y="2115879"/>
            <a:ext cx="6259218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61BC8D-38B0-6B7A-CD20-804B793D235F}"/>
              </a:ext>
            </a:extLst>
          </p:cNvPr>
          <p:cNvSpPr/>
          <p:nvPr/>
        </p:nvSpPr>
        <p:spPr>
          <a:xfrm>
            <a:off x="6580518" y="4846063"/>
            <a:ext cx="394571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</p:spTree>
    <p:extLst>
      <p:ext uri="{BB962C8B-B14F-4D97-AF65-F5344CB8AC3E}">
        <p14:creationId xmlns:p14="http://schemas.microsoft.com/office/powerpoint/2010/main" val="13429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E0DDC23-5BF5-66DD-CC9C-79CE70F306F4}"/>
              </a:ext>
            </a:extLst>
          </p:cNvPr>
          <p:cNvCxnSpPr>
            <a:cxnSpLocks/>
          </p:cNvCxnSpPr>
          <p:nvPr/>
        </p:nvCxnSpPr>
        <p:spPr>
          <a:xfrm>
            <a:off x="8790303" y="1733971"/>
            <a:ext cx="6331" cy="46925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9DD01-D234-432E-334D-34F8039958A9}"/>
              </a:ext>
            </a:extLst>
          </p:cNvPr>
          <p:cNvSpPr/>
          <p:nvPr/>
        </p:nvSpPr>
        <p:spPr>
          <a:xfrm>
            <a:off x="4732323" y="2824226"/>
            <a:ext cx="2921232" cy="21805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D31549-6985-4EBD-437D-47FF87C2864D}"/>
              </a:ext>
            </a:extLst>
          </p:cNvPr>
          <p:cNvSpPr/>
          <p:nvPr/>
        </p:nvSpPr>
        <p:spPr>
          <a:xfrm>
            <a:off x="686005" y="119716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548FF-5F81-1D93-14BB-F185A5F492EE}"/>
              </a:ext>
            </a:extLst>
          </p:cNvPr>
          <p:cNvSpPr/>
          <p:nvPr/>
        </p:nvSpPr>
        <p:spPr>
          <a:xfrm>
            <a:off x="552860" y="92293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C799-1E37-216F-0415-19FDE62471CB}"/>
              </a:ext>
            </a:extLst>
          </p:cNvPr>
          <p:cNvSpPr txBox="1"/>
          <p:nvPr/>
        </p:nvSpPr>
        <p:spPr>
          <a:xfrm>
            <a:off x="593199" y="92016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5" name="Picture 4" descr="Hand stealing e-mail icon simple style Royalty Free Vector">
            <a:extLst>
              <a:ext uri="{FF2B5EF4-FFF2-40B4-BE49-F238E27FC236}">
                <a16:creationId xmlns:a16="http://schemas.microsoft.com/office/drawing/2014/main" id="{02E8EB4E-1447-388C-76C7-58D5195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128071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4A853-D781-EC4B-3599-5E217354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127144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Brute force attack icon from banned internet Vector Image">
            <a:extLst>
              <a:ext uri="{FF2B5EF4-FFF2-40B4-BE49-F238E27FC236}">
                <a16:creationId xmlns:a16="http://schemas.microsoft.com/office/drawing/2014/main" id="{6B47C4E3-9EA3-DF93-9864-A1E5CCBDB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125315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8E599-8E41-1229-6F91-9FEE3EC7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124793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86637-A24A-1949-BBFB-9A2771DA6CF4}"/>
              </a:ext>
            </a:extLst>
          </p:cNvPr>
          <p:cNvSpPr txBox="1"/>
          <p:nvPr/>
        </p:nvSpPr>
        <p:spPr>
          <a:xfrm>
            <a:off x="666956" y="165572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08B7B-1FB6-039F-1932-785D742C2FE8}"/>
              </a:ext>
            </a:extLst>
          </p:cNvPr>
          <p:cNvSpPr txBox="1"/>
          <p:nvPr/>
        </p:nvSpPr>
        <p:spPr>
          <a:xfrm>
            <a:off x="1290638" y="165572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7DEB-E05A-E31E-D99F-1D66F680B1CD}"/>
              </a:ext>
            </a:extLst>
          </p:cNvPr>
          <p:cNvSpPr txBox="1"/>
          <p:nvPr/>
        </p:nvSpPr>
        <p:spPr>
          <a:xfrm>
            <a:off x="1829550" y="165572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60C75-AE3C-1FA6-A471-31EBE52209DC}"/>
              </a:ext>
            </a:extLst>
          </p:cNvPr>
          <p:cNvSpPr txBox="1"/>
          <p:nvPr/>
        </p:nvSpPr>
        <p:spPr>
          <a:xfrm>
            <a:off x="2536261" y="166850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B14C1-A60E-820E-5D66-77E2FD7F5203}"/>
              </a:ext>
            </a:extLst>
          </p:cNvPr>
          <p:cNvSpPr txBox="1"/>
          <p:nvPr/>
        </p:nvSpPr>
        <p:spPr>
          <a:xfrm>
            <a:off x="2984720" y="131632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AA94C-D393-A65D-6AEF-F42A26126F50}"/>
              </a:ext>
            </a:extLst>
          </p:cNvPr>
          <p:cNvSpPr txBox="1"/>
          <p:nvPr/>
        </p:nvSpPr>
        <p:spPr>
          <a:xfrm>
            <a:off x="654896" y="205288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83771-C39F-4B86-6F67-694D574BD2E4}"/>
              </a:ext>
            </a:extLst>
          </p:cNvPr>
          <p:cNvSpPr/>
          <p:nvPr/>
        </p:nvSpPr>
        <p:spPr>
          <a:xfrm>
            <a:off x="696755" y="233967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EA0ED9-AA86-F6CB-B602-F5CA4FCF3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41792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851E5A-B386-BE39-B52E-5251A0E7E47F}"/>
              </a:ext>
            </a:extLst>
          </p:cNvPr>
          <p:cNvSpPr txBox="1"/>
          <p:nvPr/>
        </p:nvSpPr>
        <p:spPr>
          <a:xfrm>
            <a:off x="699089" y="273534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4F504D-719B-5E8E-7CF7-97ED54318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39754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D4187-1467-5046-6B13-9E7BE6064583}"/>
              </a:ext>
            </a:extLst>
          </p:cNvPr>
          <p:cNvSpPr txBox="1"/>
          <p:nvPr/>
        </p:nvSpPr>
        <p:spPr>
          <a:xfrm>
            <a:off x="1272868" y="274092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D5DFA-D467-B500-19E2-E9C636B44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38828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02F76D-F74C-FACF-07A5-E87717C87EEC}"/>
              </a:ext>
            </a:extLst>
          </p:cNvPr>
          <p:cNvSpPr txBox="1"/>
          <p:nvPr/>
        </p:nvSpPr>
        <p:spPr>
          <a:xfrm>
            <a:off x="2428202" y="275939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2EE-5399-2312-03C6-39ABD3B8E28E}"/>
              </a:ext>
            </a:extLst>
          </p:cNvPr>
          <p:cNvSpPr txBox="1"/>
          <p:nvPr/>
        </p:nvSpPr>
        <p:spPr>
          <a:xfrm>
            <a:off x="1906848" y="276055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94B88-D7AC-3D6F-3FD2-25CE475AE42B}"/>
              </a:ext>
            </a:extLst>
          </p:cNvPr>
          <p:cNvSpPr txBox="1"/>
          <p:nvPr/>
        </p:nvSpPr>
        <p:spPr>
          <a:xfrm>
            <a:off x="2992225" y="238491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15254-9413-A40C-48FE-6AA7B1BA1C4C}"/>
              </a:ext>
            </a:extLst>
          </p:cNvPr>
          <p:cNvSpPr txBox="1"/>
          <p:nvPr/>
        </p:nvSpPr>
        <p:spPr>
          <a:xfrm>
            <a:off x="653006" y="317169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31B6A-D480-7341-D436-77DFF26DCDD4}"/>
              </a:ext>
            </a:extLst>
          </p:cNvPr>
          <p:cNvSpPr/>
          <p:nvPr/>
        </p:nvSpPr>
        <p:spPr>
          <a:xfrm>
            <a:off x="695770" y="347325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C64FF3-B18D-1CDA-65D8-EC0F436E48D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55586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0B9DB8-D03A-A8E1-F18A-AB4F130A1B00}"/>
              </a:ext>
            </a:extLst>
          </p:cNvPr>
          <p:cNvSpPr txBox="1"/>
          <p:nvPr/>
        </p:nvSpPr>
        <p:spPr>
          <a:xfrm>
            <a:off x="650495" y="391802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D4E9F6-CB2E-2BEE-442D-0459BF983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54772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25C31D-6495-C4C6-F3A5-C9E25D5756AA}"/>
              </a:ext>
            </a:extLst>
          </p:cNvPr>
          <p:cNvSpPr txBox="1"/>
          <p:nvPr/>
        </p:nvSpPr>
        <p:spPr>
          <a:xfrm>
            <a:off x="1217063" y="391302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0" name="Picture 29" descr="Screenshot icon - Free download on Iconfinder">
            <a:extLst>
              <a:ext uri="{FF2B5EF4-FFF2-40B4-BE49-F238E27FC236}">
                <a16:creationId xmlns:a16="http://schemas.microsoft.com/office/drawing/2014/main" id="{C5AC4FD3-A27B-7473-3029-5404D499D3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53982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B74AD5-9BDD-CDE9-E683-BF06E1F4CB26}"/>
              </a:ext>
            </a:extLst>
          </p:cNvPr>
          <p:cNvSpPr txBox="1"/>
          <p:nvPr/>
        </p:nvSpPr>
        <p:spPr>
          <a:xfrm>
            <a:off x="2309216" y="390430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3500D6-3BF0-9411-97E2-EE69E3F61B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536708"/>
            <a:ext cx="406716" cy="406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DBE78C-528B-42C9-6E11-26705DEAD0F7}"/>
              </a:ext>
            </a:extLst>
          </p:cNvPr>
          <p:cNvSpPr txBox="1"/>
          <p:nvPr/>
        </p:nvSpPr>
        <p:spPr>
          <a:xfrm>
            <a:off x="173281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4" name="Picture 33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B1C6F341-42E8-E4E3-6F4D-61CFF22F8F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55240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A85081-8966-05FB-769C-F935ECBFA27E}"/>
              </a:ext>
            </a:extLst>
          </p:cNvPr>
          <p:cNvSpPr txBox="1"/>
          <p:nvPr/>
        </p:nvSpPr>
        <p:spPr>
          <a:xfrm>
            <a:off x="279034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A20BA-FDC6-2857-B9BF-E5B6234C4EEE}"/>
              </a:ext>
            </a:extLst>
          </p:cNvPr>
          <p:cNvSpPr/>
          <p:nvPr/>
        </p:nvSpPr>
        <p:spPr>
          <a:xfrm>
            <a:off x="703020" y="459587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AF9D99-DC24-FA3B-B02C-6067070D732B}"/>
              </a:ext>
            </a:extLst>
          </p:cNvPr>
          <p:cNvSpPr txBox="1"/>
          <p:nvPr/>
        </p:nvSpPr>
        <p:spPr>
          <a:xfrm>
            <a:off x="603441" y="431220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4637AA3-9E2F-9787-7C62-7633FD77510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692304"/>
            <a:ext cx="388318" cy="3752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EE1F63-C43E-73BA-91EE-CE326B44B8D7}"/>
              </a:ext>
            </a:extLst>
          </p:cNvPr>
          <p:cNvSpPr txBox="1"/>
          <p:nvPr/>
        </p:nvSpPr>
        <p:spPr>
          <a:xfrm>
            <a:off x="678259" y="500479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85DC04-B6F3-D6C7-644B-2A14DD570B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68516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3F4560-3030-0146-2809-5CBBA566FCF0}"/>
              </a:ext>
            </a:extLst>
          </p:cNvPr>
          <p:cNvSpPr txBox="1"/>
          <p:nvPr/>
        </p:nvSpPr>
        <p:spPr>
          <a:xfrm>
            <a:off x="1272868" y="504754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2" name="Picture 41" descr="DDoS protection - iIT Distribution">
            <a:extLst>
              <a:ext uri="{FF2B5EF4-FFF2-40B4-BE49-F238E27FC236}">
                <a16:creationId xmlns:a16="http://schemas.microsoft.com/office/drawing/2014/main" id="{97DC5FCB-0235-C7DA-4F5C-B4E85CA214E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67729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FC7895-9BFB-80D9-764A-ECFCFEE80532}"/>
              </a:ext>
            </a:extLst>
          </p:cNvPr>
          <p:cNvSpPr txBox="1"/>
          <p:nvPr/>
        </p:nvSpPr>
        <p:spPr>
          <a:xfrm>
            <a:off x="1765649" y="505076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4" name="Picture 43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AE9CAE2E-2AAD-FB4C-2203-2D0A147E05B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40809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F2CF80-4A2C-5EAE-76A2-34F779E93F3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69230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6612E8C9-67DE-462C-840E-A9110EF97C53}"/>
              </a:ext>
            </a:extLst>
          </p:cNvPr>
          <p:cNvSpPr/>
          <p:nvPr/>
        </p:nvSpPr>
        <p:spPr>
          <a:xfrm>
            <a:off x="2428202" y="473547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F325C-A623-1510-AB15-FBFD6BDC2E32}"/>
              </a:ext>
            </a:extLst>
          </p:cNvPr>
          <p:cNvSpPr txBox="1"/>
          <p:nvPr/>
        </p:nvSpPr>
        <p:spPr>
          <a:xfrm>
            <a:off x="2232073" y="503738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CAD7A-36D4-7893-5F91-0DE01C8551D3}"/>
              </a:ext>
            </a:extLst>
          </p:cNvPr>
          <p:cNvSpPr/>
          <p:nvPr/>
        </p:nvSpPr>
        <p:spPr>
          <a:xfrm>
            <a:off x="685880" y="572262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4ED213-1B92-4DD3-8D1D-3A87557AA5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670512"/>
            <a:ext cx="421453" cy="3844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74E311-1F9D-7043-EF1F-7B259FBF722A}"/>
              </a:ext>
            </a:extLst>
          </p:cNvPr>
          <p:cNvSpPr txBox="1"/>
          <p:nvPr/>
        </p:nvSpPr>
        <p:spPr>
          <a:xfrm>
            <a:off x="2888517" y="502707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D6AE3-F89F-0F20-FF06-878838B80BFF}"/>
              </a:ext>
            </a:extLst>
          </p:cNvPr>
          <p:cNvSpPr txBox="1"/>
          <p:nvPr/>
        </p:nvSpPr>
        <p:spPr>
          <a:xfrm>
            <a:off x="624034" y="545070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BE077DD-64CE-0932-492D-3997CE5816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79659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91BC69-533F-96DC-0222-050F9E0771A0}"/>
              </a:ext>
            </a:extLst>
          </p:cNvPr>
          <p:cNvSpPr txBox="1"/>
          <p:nvPr/>
        </p:nvSpPr>
        <p:spPr>
          <a:xfrm>
            <a:off x="624035" y="616955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196D76-AF43-0D5B-F9A8-6B7EFBEA2D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79547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CCA7EFC-D74D-3BAF-1AEF-9B947900D11A}"/>
              </a:ext>
            </a:extLst>
          </p:cNvPr>
          <p:cNvSpPr txBox="1"/>
          <p:nvPr/>
        </p:nvSpPr>
        <p:spPr>
          <a:xfrm>
            <a:off x="1190538" y="614955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4B3CFF8-B9BB-6DBF-D91C-98BE4677F1B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79412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04CB83-7CA3-A5CB-B5DA-F0079FBB04AE}"/>
              </a:ext>
            </a:extLst>
          </p:cNvPr>
          <p:cNvSpPr txBox="1"/>
          <p:nvPr/>
        </p:nvSpPr>
        <p:spPr>
          <a:xfrm>
            <a:off x="1845861" y="615823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48076A-154B-A786-73BE-2D8676101E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77612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B05E3A-DB67-C4BA-89A3-D2537A4D5F2E}"/>
              </a:ext>
            </a:extLst>
          </p:cNvPr>
          <p:cNvSpPr txBox="1"/>
          <p:nvPr/>
        </p:nvSpPr>
        <p:spPr>
          <a:xfrm>
            <a:off x="2163265" y="616113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1851D15-7734-7A97-F5E5-22C3FAA5B6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78128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7FBA20-772C-5D70-ED8F-EBFE45D7E58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80561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FD9799F-594E-12ED-4E6F-929867DEFA48}"/>
              </a:ext>
            </a:extLst>
          </p:cNvPr>
          <p:cNvSpPr txBox="1"/>
          <p:nvPr/>
        </p:nvSpPr>
        <p:spPr>
          <a:xfrm>
            <a:off x="2752596" y="615717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292D1-E610-7BCE-0B51-2658D125C4AB}"/>
              </a:ext>
            </a:extLst>
          </p:cNvPr>
          <p:cNvSpPr txBox="1"/>
          <p:nvPr/>
        </p:nvSpPr>
        <p:spPr>
          <a:xfrm>
            <a:off x="457532" y="541818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2A530C-6F9F-83F5-45E8-A6BA06ED6398}"/>
              </a:ext>
            </a:extLst>
          </p:cNvPr>
          <p:cNvSpPr/>
          <p:nvPr/>
        </p:nvSpPr>
        <p:spPr>
          <a:xfrm>
            <a:off x="4871040" y="4589082"/>
            <a:ext cx="2597707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FA379-BC98-FE7F-4CCB-2FC1122A6318}"/>
              </a:ext>
            </a:extLst>
          </p:cNvPr>
          <p:cNvSpPr txBox="1"/>
          <p:nvPr/>
        </p:nvSpPr>
        <p:spPr>
          <a:xfrm>
            <a:off x="4831711" y="4572586"/>
            <a:ext cx="267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D9659F5-E68E-27BB-8787-86D14550B7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69671" y="2080343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5C1AB6-BC57-2E3E-F2D8-AB17DDDEE4EB}"/>
              </a:ext>
            </a:extLst>
          </p:cNvPr>
          <p:cNvCxnSpPr>
            <a:cxnSpLocks/>
          </p:cNvCxnSpPr>
          <p:nvPr/>
        </p:nvCxnSpPr>
        <p:spPr>
          <a:xfrm>
            <a:off x="7037274" y="2498947"/>
            <a:ext cx="0" cy="1353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1D4469F-AAD4-DB53-228F-6626C62916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04594" y="159522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355245-D54E-1511-E1EA-D08B0459A301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742140" y="1559108"/>
            <a:ext cx="1209687" cy="24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570B4-D2B2-EE52-5517-89BE2D4EB686}"/>
              </a:ext>
            </a:extLst>
          </p:cNvPr>
          <p:cNvCxnSpPr>
            <a:cxnSpLocks/>
            <a:stCxn id="103" idx="3"/>
            <a:endCxn id="78" idx="1"/>
          </p:cNvCxnSpPr>
          <p:nvPr/>
        </p:nvCxnSpPr>
        <p:spPr>
          <a:xfrm>
            <a:off x="3707618" y="2682150"/>
            <a:ext cx="1244209" cy="1325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AD1DE-84B0-A7FA-05EE-C759EFFC9675}"/>
              </a:ext>
            </a:extLst>
          </p:cNvPr>
          <p:cNvSpPr/>
          <p:nvPr/>
        </p:nvSpPr>
        <p:spPr>
          <a:xfrm>
            <a:off x="4951827" y="3776544"/>
            <a:ext cx="1792351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D6993C-54FF-8C56-1BBF-3C368D4DB346}"/>
              </a:ext>
            </a:extLst>
          </p:cNvPr>
          <p:cNvCxnSpPr>
            <a:cxnSpLocks/>
            <a:stCxn id="101" idx="3"/>
            <a:endCxn id="78" idx="1"/>
          </p:cNvCxnSpPr>
          <p:nvPr/>
        </p:nvCxnSpPr>
        <p:spPr>
          <a:xfrm>
            <a:off x="3759529" y="3885330"/>
            <a:ext cx="1192298" cy="1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061419-06C5-1C43-884B-E82162AB1323}"/>
              </a:ext>
            </a:extLst>
          </p:cNvPr>
          <p:cNvCxnSpPr>
            <a:cxnSpLocks/>
            <a:stCxn id="97" idx="3"/>
            <a:endCxn id="78" idx="1"/>
          </p:cNvCxnSpPr>
          <p:nvPr/>
        </p:nvCxnSpPr>
        <p:spPr>
          <a:xfrm flipV="1">
            <a:off x="3765703" y="4007377"/>
            <a:ext cx="1186124" cy="92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431DF6-9630-BBDA-A083-81C19D5496E0}"/>
              </a:ext>
            </a:extLst>
          </p:cNvPr>
          <p:cNvCxnSpPr>
            <a:cxnSpLocks/>
            <a:stCxn id="99" idx="3"/>
            <a:endCxn id="78" idx="1"/>
          </p:cNvCxnSpPr>
          <p:nvPr/>
        </p:nvCxnSpPr>
        <p:spPr>
          <a:xfrm flipV="1">
            <a:off x="3769856" y="4007377"/>
            <a:ext cx="1181971" cy="2052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8EA07E7-EA9D-BFF5-FA5F-D5212AEDCBB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5018633" y="3827699"/>
            <a:ext cx="357468" cy="3454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F0F2983-4EC0-3C98-7354-D3E6906FC8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77333" y="3835697"/>
            <a:ext cx="357468" cy="325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4" name="Picture 93" descr="Brute force attack icon from banned internet Vector Image">
            <a:extLst>
              <a:ext uri="{FF2B5EF4-FFF2-40B4-BE49-F238E27FC236}">
                <a16:creationId xmlns:a16="http://schemas.microsoft.com/office/drawing/2014/main" id="{12066FA0-73A6-48D1-EE81-48DABD486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5928753" y="3852284"/>
            <a:ext cx="322839" cy="3347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57C8E0-DAF7-E87D-2320-A6B6DC2F5B4D}"/>
              </a:ext>
            </a:extLst>
          </p:cNvPr>
          <p:cNvSpPr txBox="1"/>
          <p:nvPr/>
        </p:nvSpPr>
        <p:spPr>
          <a:xfrm>
            <a:off x="6304463" y="379833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51BA48E-AEBA-0069-CEA1-76B928E6E1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9231" y="4803645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7C1723C-E6B2-0483-30F1-5A648BC6E3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63384" y="5933743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9F81BFC-00F7-6336-59E2-99CAAF7B9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3057" y="375967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410CA67-4CCF-D082-DF43-A2784E4648E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01146" y="255649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482E4FC-BA78-EF68-0282-093B17424F0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35668" y="1433454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7520D08-7DE9-28EC-B792-CD8E960C97A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63682" y="3903512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694F6CCA-8414-5C66-7AC4-EAFEDF625417}"/>
              </a:ext>
            </a:extLst>
          </p:cNvPr>
          <p:cNvSpPr/>
          <p:nvPr/>
        </p:nvSpPr>
        <p:spPr>
          <a:xfrm>
            <a:off x="6868997" y="3783133"/>
            <a:ext cx="648796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AF86D5-9538-ADDA-9040-77F61798ACA6}"/>
              </a:ext>
            </a:extLst>
          </p:cNvPr>
          <p:cNvSpPr txBox="1"/>
          <p:nvPr/>
        </p:nvSpPr>
        <p:spPr>
          <a:xfrm>
            <a:off x="3625805" y="3224814"/>
            <a:ext cx="120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source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4A0BE5-7FBD-43CB-4552-DB1AB7695F03}"/>
              </a:ext>
            </a:extLst>
          </p:cNvPr>
          <p:cNvSpPr txBox="1"/>
          <p:nvPr/>
        </p:nvSpPr>
        <p:spPr>
          <a:xfrm>
            <a:off x="7226310" y="2102003"/>
            <a:ext cx="1149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customized attack module code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C36C5-62AF-2A61-02CF-EC41D07FE994}"/>
              </a:ext>
            </a:extLst>
          </p:cNvPr>
          <p:cNvSpPr txBox="1"/>
          <p:nvPr/>
        </p:nvSpPr>
        <p:spPr>
          <a:xfrm>
            <a:off x="6107428" y="2002445"/>
            <a:ext cx="100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control / config parameters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3BA75-994F-34A0-9C5F-775FA1F37408}"/>
              </a:ext>
            </a:extLst>
          </p:cNvPr>
          <p:cNvCxnSpPr>
            <a:cxnSpLocks/>
            <a:stCxn id="152" idx="3"/>
            <a:endCxn id="123" idx="1"/>
          </p:cNvCxnSpPr>
          <p:nvPr/>
        </p:nvCxnSpPr>
        <p:spPr>
          <a:xfrm flipV="1">
            <a:off x="7031026" y="2788022"/>
            <a:ext cx="1989931" cy="31785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580F1B3-70D4-26DC-7688-04CF31B78CC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9020957" y="2600417"/>
            <a:ext cx="388318" cy="37520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FF5B38-675A-9E53-6275-8D1EEDD1C6B5}"/>
              </a:ext>
            </a:extLst>
          </p:cNvPr>
          <p:cNvSpPr txBox="1"/>
          <p:nvPr/>
        </p:nvSpPr>
        <p:spPr>
          <a:xfrm>
            <a:off x="8950430" y="2180820"/>
            <a:ext cx="128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5" name="Picture 124" descr="A red horse on wheels&#10;&#10;Description automatically generated">
            <a:extLst>
              <a:ext uri="{FF2B5EF4-FFF2-40B4-BE49-F238E27FC236}">
                <a16:creationId xmlns:a16="http://schemas.microsoft.com/office/drawing/2014/main" id="{9AAB12B7-0C15-470C-B07A-214569928C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774" y="3779978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4A880EE-71F9-B354-6796-98547DF64CE7}"/>
              </a:ext>
            </a:extLst>
          </p:cNvPr>
          <p:cNvSpPr txBox="1"/>
          <p:nvPr/>
        </p:nvSpPr>
        <p:spPr>
          <a:xfrm>
            <a:off x="8949373" y="3327651"/>
            <a:ext cx="12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056E4D8-60C7-07B0-4ACF-08E4F63751D9}"/>
              </a:ext>
            </a:extLst>
          </p:cNvPr>
          <p:cNvCxnSpPr>
            <a:cxnSpLocks/>
            <a:stCxn id="152" idx="3"/>
            <a:endCxn id="125" idx="3"/>
          </p:cNvCxnSpPr>
          <p:nvPr/>
        </p:nvCxnSpPr>
        <p:spPr>
          <a:xfrm flipV="1">
            <a:off x="7031026" y="3928794"/>
            <a:ext cx="2024748" cy="20377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A5951176-1F2E-B85E-63C3-3BB58ACD0B9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9078081" y="4920142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55CF357-603F-A5F5-1790-FEC670A7CE86}"/>
              </a:ext>
            </a:extLst>
          </p:cNvPr>
          <p:cNvSpPr txBox="1"/>
          <p:nvPr/>
        </p:nvSpPr>
        <p:spPr>
          <a:xfrm>
            <a:off x="8993330" y="4467387"/>
            <a:ext cx="140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331A8E04-9E26-4B59-1770-7D517A05A09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9049870" y="6053313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24615CA-5BAE-B008-3301-31AD6CCE1F85}"/>
              </a:ext>
            </a:extLst>
          </p:cNvPr>
          <p:cNvSpPr txBox="1"/>
          <p:nvPr/>
        </p:nvSpPr>
        <p:spPr>
          <a:xfrm>
            <a:off x="8949373" y="5635456"/>
            <a:ext cx="108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EAED9CE-34A8-3D38-AF64-29A9310CB6BF}"/>
              </a:ext>
            </a:extLst>
          </p:cNvPr>
          <p:cNvCxnSpPr>
            <a:cxnSpLocks/>
            <a:stCxn id="152" idx="3"/>
            <a:endCxn id="128" idx="1"/>
          </p:cNvCxnSpPr>
          <p:nvPr/>
        </p:nvCxnSpPr>
        <p:spPr>
          <a:xfrm flipV="1">
            <a:off x="7031026" y="5081906"/>
            <a:ext cx="2047055" cy="8846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12C516C-7FB3-C557-C4A0-59E492098FF6}"/>
              </a:ext>
            </a:extLst>
          </p:cNvPr>
          <p:cNvCxnSpPr>
            <a:cxnSpLocks/>
            <a:stCxn id="152" idx="3"/>
            <a:endCxn id="130" idx="1"/>
          </p:cNvCxnSpPr>
          <p:nvPr/>
        </p:nvCxnSpPr>
        <p:spPr>
          <a:xfrm>
            <a:off x="7031026" y="5966586"/>
            <a:ext cx="2018844" cy="2446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8CF1E05-5875-CDFD-746E-E559C9BE28FE}"/>
              </a:ext>
            </a:extLst>
          </p:cNvPr>
          <p:cNvSpPr txBox="1"/>
          <p:nvPr/>
        </p:nvSpPr>
        <p:spPr>
          <a:xfrm>
            <a:off x="7066843" y="6032325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52" name="Picture 15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728AF4CA-056C-38E6-4878-70873366EB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61" y="5437496"/>
            <a:ext cx="1265765" cy="105818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E111995-AC03-7E75-1FAB-5BCCDB6B01F7}"/>
              </a:ext>
            </a:extLst>
          </p:cNvPr>
          <p:cNvSpPr txBox="1"/>
          <p:nvPr/>
        </p:nvSpPr>
        <p:spPr>
          <a:xfrm>
            <a:off x="6287173" y="5065170"/>
            <a:ext cx="14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Source Code obfuscation 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E7EFB19-007E-33E5-F874-B440E70971AB}"/>
              </a:ext>
            </a:extLst>
          </p:cNvPr>
          <p:cNvCxnSpPr>
            <a:cxnSpLocks/>
          </p:cNvCxnSpPr>
          <p:nvPr/>
        </p:nvCxnSpPr>
        <p:spPr>
          <a:xfrm>
            <a:off x="9409275" y="2783681"/>
            <a:ext cx="68535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2F5B41-6ED7-55C3-9D1B-0129B8830AED}"/>
              </a:ext>
            </a:extLst>
          </p:cNvPr>
          <p:cNvCxnSpPr/>
          <p:nvPr/>
        </p:nvCxnSpPr>
        <p:spPr>
          <a:xfrm>
            <a:off x="4732323" y="435011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BD0C3D2-B186-89E2-7510-909EAFAFA0A7}"/>
              </a:ext>
            </a:extLst>
          </p:cNvPr>
          <p:cNvSpPr txBox="1"/>
          <p:nvPr/>
        </p:nvSpPr>
        <p:spPr>
          <a:xfrm>
            <a:off x="4741332" y="4320403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7CCF3B0-96C3-59BB-F936-88167E9C1E63}"/>
              </a:ext>
            </a:extLst>
          </p:cNvPr>
          <p:cNvCxnSpPr/>
          <p:nvPr/>
        </p:nvCxnSpPr>
        <p:spPr>
          <a:xfrm>
            <a:off x="4741332" y="348674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54559-1FBC-EF71-87C3-FEC1DE558218}"/>
              </a:ext>
            </a:extLst>
          </p:cNvPr>
          <p:cNvSpPr txBox="1"/>
          <p:nvPr/>
        </p:nvSpPr>
        <p:spPr>
          <a:xfrm>
            <a:off x="4740647" y="3482593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616CDC-11D4-D51D-73CA-3028AC4D014D}"/>
              </a:ext>
            </a:extLst>
          </p:cNvPr>
          <p:cNvSpPr txBox="1"/>
          <p:nvPr/>
        </p:nvSpPr>
        <p:spPr>
          <a:xfrm>
            <a:off x="4714540" y="2814226"/>
            <a:ext cx="275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3DFE0399-38FA-B39A-2799-2A28A0C857FE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6041870" y="313374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32758E-1992-DFA4-DF35-033A133E7BD2}"/>
              </a:ext>
            </a:extLst>
          </p:cNvPr>
          <p:cNvCxnSpPr>
            <a:cxnSpLocks/>
            <a:stCxn id="70" idx="2"/>
            <a:endCxn id="199" idx="0"/>
          </p:cNvCxnSpPr>
          <p:nvPr/>
        </p:nvCxnSpPr>
        <p:spPr>
          <a:xfrm flipH="1">
            <a:off x="6173167" y="2012858"/>
            <a:ext cx="0" cy="1120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0FF7469-C35B-8768-4597-7B1AD91B85FC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5317422" y="314103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423195A6-E602-AACC-4EDD-6A8F145BC5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96837" y="1015820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92DB2A-9032-3E97-5E01-2E20D36B874E}"/>
              </a:ext>
            </a:extLst>
          </p:cNvPr>
          <p:cNvCxnSpPr>
            <a:cxnSpLocks/>
            <a:stCxn id="204" idx="2"/>
            <a:endCxn id="203" idx="0"/>
          </p:cNvCxnSpPr>
          <p:nvPr/>
        </p:nvCxnSpPr>
        <p:spPr>
          <a:xfrm flipH="1">
            <a:off x="5448719" y="1433454"/>
            <a:ext cx="0" cy="17075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CEFF0D-47A2-0EFB-FF6C-D500893BF5A1}"/>
              </a:ext>
            </a:extLst>
          </p:cNvPr>
          <p:cNvSpPr txBox="1"/>
          <p:nvPr/>
        </p:nvSpPr>
        <p:spPr>
          <a:xfrm>
            <a:off x="5374818" y="1429652"/>
            <a:ext cx="924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</a:t>
            </a: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3A20F0AF-9265-FCF0-862C-88B808E3913B}"/>
              </a:ext>
            </a:extLst>
          </p:cNvPr>
          <p:cNvSpPr/>
          <p:nvPr/>
        </p:nvSpPr>
        <p:spPr>
          <a:xfrm>
            <a:off x="6159170" y="5090531"/>
            <a:ext cx="102768" cy="293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6EF3E6C-9E9C-D66A-5365-FE420311AF08}"/>
              </a:ext>
            </a:extLst>
          </p:cNvPr>
          <p:cNvSpPr txBox="1"/>
          <p:nvPr/>
        </p:nvSpPr>
        <p:spPr>
          <a:xfrm>
            <a:off x="9460084" y="2820228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27" name="Graphic 226" descr="Server with solid fill">
            <a:extLst>
              <a:ext uri="{FF2B5EF4-FFF2-40B4-BE49-F238E27FC236}">
                <a16:creationId xmlns:a16="http://schemas.microsoft.com/office/drawing/2014/main" id="{52436C43-F277-5E60-85BC-0C3603E5E5F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166905" y="4813185"/>
            <a:ext cx="550981" cy="550981"/>
          </a:xfrm>
          <a:prstGeom prst="rect">
            <a:avLst/>
          </a:prstGeom>
        </p:spPr>
      </p:pic>
      <p:pic>
        <p:nvPicPr>
          <p:cNvPr id="229" name="Graphic 228" descr="Wireless router with solid fill">
            <a:extLst>
              <a:ext uri="{FF2B5EF4-FFF2-40B4-BE49-F238E27FC236}">
                <a16:creationId xmlns:a16="http://schemas.microsoft.com/office/drawing/2014/main" id="{B998ACEB-F983-5113-5F5F-409D4B57C0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02230" y="2559796"/>
            <a:ext cx="618548" cy="618548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EE03196D-E87A-7317-EBE8-ADEB417326D8}"/>
              </a:ext>
            </a:extLst>
          </p:cNvPr>
          <p:cNvSpPr txBox="1"/>
          <p:nvPr/>
        </p:nvSpPr>
        <p:spPr>
          <a:xfrm>
            <a:off x="10011841" y="3072897"/>
            <a:ext cx="1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network device 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2E7415-30C6-B317-A1FC-42C9BB9CFD67}"/>
              </a:ext>
            </a:extLst>
          </p:cNvPr>
          <p:cNvCxnSpPr>
            <a:cxnSpLocks/>
          </p:cNvCxnSpPr>
          <p:nvPr/>
        </p:nvCxnSpPr>
        <p:spPr>
          <a:xfrm>
            <a:off x="9460084" y="3920507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9BE7BE6-F6A2-9F4D-0373-669DAC1B501F}"/>
              </a:ext>
            </a:extLst>
          </p:cNvPr>
          <p:cNvSpPr txBox="1"/>
          <p:nvPr/>
        </p:nvSpPr>
        <p:spPr>
          <a:xfrm>
            <a:off x="9959927" y="4155518"/>
            <a:ext cx="132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data server cluster</a:t>
            </a:r>
          </a:p>
        </p:txBody>
      </p:sp>
      <p:pic>
        <p:nvPicPr>
          <p:cNvPr id="235" name="Graphic 234" descr="Database with solid fill">
            <a:extLst>
              <a:ext uri="{FF2B5EF4-FFF2-40B4-BE49-F238E27FC236}">
                <a16:creationId xmlns:a16="http://schemas.microsoft.com/office/drawing/2014/main" id="{944C12DC-3F9F-1255-C788-9115C80DD7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7259" y="3589227"/>
            <a:ext cx="558577" cy="558577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BE38009-FE7A-A547-821C-6F59900B467C}"/>
              </a:ext>
            </a:extLst>
          </p:cNvPr>
          <p:cNvCxnSpPr>
            <a:cxnSpLocks/>
          </p:cNvCxnSpPr>
          <p:nvPr/>
        </p:nvCxnSpPr>
        <p:spPr>
          <a:xfrm>
            <a:off x="9497538" y="5088675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6112CF3-2E05-3D53-61A9-FFCC76707D17}"/>
              </a:ext>
            </a:extLst>
          </p:cNvPr>
          <p:cNvSpPr txBox="1"/>
          <p:nvPr/>
        </p:nvSpPr>
        <p:spPr>
          <a:xfrm>
            <a:off x="9443610" y="3939419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28532-0B8A-152B-C881-A7DA3B351869}"/>
              </a:ext>
            </a:extLst>
          </p:cNvPr>
          <p:cNvSpPr txBox="1"/>
          <p:nvPr/>
        </p:nvSpPr>
        <p:spPr>
          <a:xfrm>
            <a:off x="9492480" y="5092337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EDD1B5-E597-14F9-0B6F-393C32815239}"/>
              </a:ext>
            </a:extLst>
          </p:cNvPr>
          <p:cNvSpPr txBox="1"/>
          <p:nvPr/>
        </p:nvSpPr>
        <p:spPr>
          <a:xfrm>
            <a:off x="9459742" y="6149550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AF0028C-1C44-3150-C431-0105F7FF6867}"/>
              </a:ext>
            </a:extLst>
          </p:cNvPr>
          <p:cNvCxnSpPr>
            <a:cxnSpLocks/>
          </p:cNvCxnSpPr>
          <p:nvPr/>
        </p:nvCxnSpPr>
        <p:spPr>
          <a:xfrm>
            <a:off x="9497538" y="6123801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BB804AC6-3D06-5018-A615-4701D0C97B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173834" y="5955650"/>
            <a:ext cx="536529" cy="302980"/>
          </a:xfrm>
          <a:prstGeom prst="rect">
            <a:avLst/>
          </a:prstGeom>
          <a:ln>
            <a:noFill/>
          </a:ln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04B6FC-055B-81C2-843F-1C79E3D2610C}"/>
              </a:ext>
            </a:extLst>
          </p:cNvPr>
          <p:cNvSpPr txBox="1"/>
          <p:nvPr/>
        </p:nvSpPr>
        <p:spPr>
          <a:xfrm>
            <a:off x="9981314" y="5329271"/>
            <a:ext cx="131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web service host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8C6C89-CAB9-708B-D09C-B6CE19B16C11}"/>
              </a:ext>
            </a:extLst>
          </p:cNvPr>
          <p:cNvSpPr txBox="1"/>
          <p:nvPr/>
        </p:nvSpPr>
        <p:spPr>
          <a:xfrm>
            <a:off x="10082703" y="6258630"/>
            <a:ext cx="111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computer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DC802D64-080B-9A62-F279-E41FDD62EFD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88063" y="1126320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2CE645-C120-DE06-DA0D-09B7C5E6D07E}"/>
              </a:ext>
            </a:extLst>
          </p:cNvPr>
          <p:cNvCxnSpPr>
            <a:cxnSpLocks/>
          </p:cNvCxnSpPr>
          <p:nvPr/>
        </p:nvCxnSpPr>
        <p:spPr>
          <a:xfrm>
            <a:off x="5709726" y="1280710"/>
            <a:ext cx="234482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3C2F3FCF-4B43-62B5-EF92-0CE13DAEE441}"/>
              </a:ext>
            </a:extLst>
          </p:cNvPr>
          <p:cNvCxnSpPr>
            <a:stCxn id="123" idx="2"/>
          </p:cNvCxnSpPr>
          <p:nvPr/>
        </p:nvCxnSpPr>
        <p:spPr>
          <a:xfrm rot="5400000">
            <a:off x="8904673" y="2861255"/>
            <a:ext cx="196072" cy="42481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EAD4D654-21F4-DA29-1562-66FFA4C0DDE8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8886028" y="3961440"/>
            <a:ext cx="241902" cy="4742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F94BA354-5BE0-C0D9-79A6-6E26D2CFB845}"/>
              </a:ext>
            </a:extLst>
          </p:cNvPr>
          <p:cNvCxnSpPr>
            <a:cxnSpLocks/>
            <a:stCxn id="128" idx="2"/>
          </p:cNvCxnSpPr>
          <p:nvPr/>
        </p:nvCxnSpPr>
        <p:spPr>
          <a:xfrm rot="5400000">
            <a:off x="8932752" y="5129858"/>
            <a:ext cx="238718" cy="466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ADA7A50D-DEB3-627E-C310-34AE97F4B642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8991737" y="6161488"/>
            <a:ext cx="57376" cy="4727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03D288B-2A24-C724-3FDB-892F033609AD}"/>
              </a:ext>
            </a:extLst>
          </p:cNvPr>
          <p:cNvSpPr txBox="1"/>
          <p:nvPr/>
        </p:nvSpPr>
        <p:spPr>
          <a:xfrm>
            <a:off x="6038038" y="1014820"/>
            <a:ext cx="166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Dynamic attack  control</a:t>
            </a:r>
          </a:p>
        </p:txBody>
      </p:sp>
    </p:spTree>
    <p:extLst>
      <p:ext uri="{BB962C8B-B14F-4D97-AF65-F5344CB8AC3E}">
        <p14:creationId xmlns:p14="http://schemas.microsoft.com/office/powerpoint/2010/main" val="28028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23056D-70BE-633D-1152-66EDF9030A31}"/>
              </a:ext>
            </a:extLst>
          </p:cNvPr>
          <p:cNvSpPr/>
          <p:nvPr/>
        </p:nvSpPr>
        <p:spPr>
          <a:xfrm>
            <a:off x="510363" y="148849"/>
            <a:ext cx="10502671" cy="6321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1877717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>
            <a:cxnSpLocks/>
          </p:cNvCxnSpPr>
          <p:nvPr/>
        </p:nvCxnSpPr>
        <p:spPr>
          <a:xfrm>
            <a:off x="5006833" y="254677"/>
            <a:ext cx="0" cy="60495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857043" y="289675"/>
            <a:ext cx="327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053756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488391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290936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2823980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7" y="1611258"/>
            <a:ext cx="1676961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7" y="2285717"/>
            <a:ext cx="1890811" cy="236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502547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04442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397203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2980019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2856162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1963778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946233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-165023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946233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341431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4" y="4007122"/>
            <a:ext cx="1260827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134500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225834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139875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089365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250141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36162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682266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1798407"/>
            <a:ext cx="2425183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079551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277688" y="5392695"/>
            <a:ext cx="1427797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5884850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651644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5905240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083493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079551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463330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731182" y="254677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2849233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551619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403845"/>
            <a:ext cx="10197" cy="650430"/>
          </a:xfrm>
          <a:prstGeom prst="bentConnector3">
            <a:avLst>
              <a:gd name="adj1" fmla="val 2341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409540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562477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336136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690892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011531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557574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38403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704669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10195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305947" y="5415098"/>
            <a:ext cx="1440015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5907253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67404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5927643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10589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10195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48573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510464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849520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8" y="1992623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9477067" y="204416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04" y="2669161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9516343" y="26831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029629" y="3594624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007425" y="3840887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9592419" y="3482795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8995020" y="4280117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9592419" y="4289159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029629" y="4973269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9602055" y="4813052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8972616" y="5683067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9602055" y="5408191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BFBB6-0AC6-ECB7-DC20-E83D6BFB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25" y="427763"/>
            <a:ext cx="2172075" cy="1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527</Words>
  <Application>Microsoft Office PowerPoint</Application>
  <PresentationFormat>Widescreen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18</cp:revision>
  <dcterms:created xsi:type="dcterms:W3CDTF">2024-05-08T08:52:38Z</dcterms:created>
  <dcterms:modified xsi:type="dcterms:W3CDTF">2024-05-20T09:29:56Z</dcterms:modified>
</cp:coreProperties>
</file>