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D1E7B-314B-791B-7D81-8D583F0CB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3C365-652E-96E5-227F-C3FE081F8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0F45C-22B2-96AA-87E8-11C00085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8/5/2024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52B9B-BCFC-9BD1-002D-09E0217E6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67D61-8683-C09B-2A07-0C5C9B8F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586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E9B6-5CAC-865B-A599-59CCBF6E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13180-3435-52D9-BEDD-F6DA78D01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07363-770C-D9CB-A2F0-E1935B22A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8/5/2024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70EAA-8CEA-4567-C774-98DE9B31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B07CF-BD44-2387-723A-072BE81C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068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7117B-ED7C-1101-C103-BB6AD78A8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9B5C4-850D-CAD3-696C-A0D3617F4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FE652-4792-A78E-48BC-03EE0A49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8/5/2024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96B44-2FD1-AC2D-B9F0-294D4857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4C59A-9F54-B5DE-EA5C-421B8680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283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9C19A-EA62-5E54-751A-D8458A1E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45E0D-79B7-D303-D0B3-4459597DB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05EF8-4E74-8653-6B80-E390CD1C3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8/5/2024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DEC04-15EB-5D85-3D27-49AF788B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33469-8442-A8EC-ECAF-AAE22B99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664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6466-1B4C-1C2E-F38C-6D820324E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352F6-FB31-3D61-8014-2ED6EB050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83A96-AFA7-A2F1-0876-BF55FDF87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8/5/2024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D3AB8-FCE1-F189-C643-DAB9DA9D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89597-1219-41BD-C12A-EE923159C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425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F56B-D8C0-061E-7B67-02ABFAE3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42C2F-E2F7-F5D7-9FAA-B2573BB46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D6D01-D810-5221-E233-344C4EC84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B70FE-F3A0-AB9F-B7F3-10A7FA4F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8/5/2024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1DAAA-CBCF-08A1-2337-9EB34CC2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82058-138F-B03B-4CE1-473D69D0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115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AD198-C386-0585-A68F-3E006FCA8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6306C-7937-FD8B-001D-A2838D4D8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B69F7-9A0D-4DCF-EC16-B711508C0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A6AB0-2E10-0AC3-5CFD-66703812C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55FC0-DA3A-385D-B032-085180120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9DA6AE-7999-FBC6-FC7F-FDADD45A2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8/5/2024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191764-7344-D600-3578-51628191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FA71D-B8AA-BAC5-8712-C9C6AEC0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483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EDA0-6715-2D17-EC7B-ACEC777A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8B95C-C6AB-226D-F50D-541538B4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8/5/2024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963799-D61F-C187-7B06-D8047E580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8332F-1A9A-9841-727F-B41C39D41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673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8E1E26-B4A8-68E2-B7A5-CAF4BF26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8/5/2024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E3272B-832F-FFE4-0BE9-A965C934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310A9-45BB-E32E-0765-78B97750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008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3FEB-7ADC-D0E7-25C0-CE9A3837D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A772D-AE32-00A4-9734-5F1DC65B9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DEE76-3849-479D-A9F4-735553DFD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6A631-3839-9DCB-AB5C-030989463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8/5/2024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F3E8E-E316-361E-ACA3-D76C8912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5CB6C-1DC3-BD3B-4E19-F33D01F2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601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1B54-13FC-871A-E58B-A8574E0F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4189ED-5D50-3D0B-B09D-7DE432147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09125-67F9-A857-38E6-C182E00FD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5522A-689F-66F7-4114-022EA612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8/5/2024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0CAD8-7E59-6F6B-DB75-04E6CCE0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0069D-358A-88A1-53DB-5A0BA99C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269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807D8-0874-2AA6-97F5-0A28D220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EBC5A-B1FC-36C1-34E2-3C14B3F9F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838A4-9B11-83D8-359F-78D5F88A0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CA313A-65B0-404C-ABF6-BBAAB537D5DB}" type="datetimeFigureOut">
              <a:rPr lang="en-SG" smtClean="0"/>
              <a:t>8/5/2024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36990-AC4C-5D03-4782-5FDA0A80E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A230-559B-2D96-B219-CA59DDCB9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707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in a mask&#10;&#10;Description automatically generated">
            <a:extLst>
              <a:ext uri="{FF2B5EF4-FFF2-40B4-BE49-F238E27FC236}">
                <a16:creationId xmlns:a16="http://schemas.microsoft.com/office/drawing/2014/main" id="{E70336AF-E3B7-13C8-D884-0D74EA954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50" y="425729"/>
            <a:ext cx="3850348" cy="3003271"/>
          </a:xfrm>
          <a:prstGeom prst="rect">
            <a:avLst/>
          </a:prstGeom>
        </p:spPr>
      </p:pic>
      <p:pic>
        <p:nvPicPr>
          <p:cNvPr id="7" name="Picture 6" descr="A person in a mask and hood&#10;&#10;Description automatically generated">
            <a:extLst>
              <a:ext uri="{FF2B5EF4-FFF2-40B4-BE49-F238E27FC236}">
                <a16:creationId xmlns:a16="http://schemas.microsoft.com/office/drawing/2014/main" id="{19C8C324-930E-D435-6E3F-3E9A29828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900" y="1500256"/>
            <a:ext cx="5598903" cy="43671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7EC24D-C78E-CB03-EBC1-7E1EED1A6D75}"/>
              </a:ext>
            </a:extLst>
          </p:cNvPr>
          <p:cNvSpPr txBox="1"/>
          <p:nvPr/>
        </p:nvSpPr>
        <p:spPr>
          <a:xfrm>
            <a:off x="5965372" y="4735306"/>
            <a:ext cx="5258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b="1" dirty="0">
                <a:solidFill>
                  <a:schemeClr val="bg1"/>
                </a:solidFill>
              </a:rPr>
              <a:t>Project Ninja</a:t>
            </a:r>
          </a:p>
        </p:txBody>
      </p:sp>
    </p:spTree>
    <p:extLst>
      <p:ext uri="{BB962C8B-B14F-4D97-AF65-F5344CB8AC3E}">
        <p14:creationId xmlns:p14="http://schemas.microsoft.com/office/powerpoint/2010/main" val="282938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with text and words&#10;&#10;Description automatically generated">
            <a:extLst>
              <a:ext uri="{FF2B5EF4-FFF2-40B4-BE49-F238E27FC236}">
                <a16:creationId xmlns:a16="http://schemas.microsoft.com/office/drawing/2014/main" id="{CD05B545-2610-0234-E968-FB5E3B7DC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571" y="1081381"/>
            <a:ext cx="5942857" cy="46952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4543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962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1</cp:revision>
  <dcterms:created xsi:type="dcterms:W3CDTF">2024-05-08T08:52:38Z</dcterms:created>
  <dcterms:modified xsi:type="dcterms:W3CDTF">2024-05-08T09:49:45Z</dcterms:modified>
</cp:coreProperties>
</file>